
<file path=[Content_Types].xml><?xml version="1.0" encoding="utf-8"?>
<Types xmlns="http://schemas.openxmlformats.org/package/2006/content-types">
  <Default Extension="xml" ContentType="application/xml"/>
  <Default Extension="jpeg" ContentType="image/jpeg"/>
  <Default Extension="png" ContentType="image/png"/>
  <Default Extension="wdp" ContentType="image/vnd.ms-photo"/>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6" r:id="rId1"/>
  </p:sldMasterIdLst>
  <p:notesMasterIdLst>
    <p:notesMasterId r:id="rId24"/>
  </p:notesMasterIdLst>
  <p:handoutMasterIdLst>
    <p:handoutMasterId r:id="rId25"/>
  </p:handoutMasterIdLst>
  <p:sldIdLst>
    <p:sldId id="273" r:id="rId2"/>
    <p:sldId id="304" r:id="rId3"/>
    <p:sldId id="315" r:id="rId4"/>
    <p:sldId id="317" r:id="rId5"/>
    <p:sldId id="313" r:id="rId6"/>
    <p:sldId id="319" r:id="rId7"/>
    <p:sldId id="320" r:id="rId8"/>
    <p:sldId id="321" r:id="rId9"/>
    <p:sldId id="322" r:id="rId10"/>
    <p:sldId id="323" r:id="rId11"/>
    <p:sldId id="324" r:id="rId12"/>
    <p:sldId id="325" r:id="rId13"/>
    <p:sldId id="326" r:id="rId14"/>
    <p:sldId id="327" r:id="rId15"/>
    <p:sldId id="328" r:id="rId16"/>
    <p:sldId id="332" r:id="rId17"/>
    <p:sldId id="333" r:id="rId18"/>
    <p:sldId id="334" r:id="rId19"/>
    <p:sldId id="331" r:id="rId20"/>
    <p:sldId id="308" r:id="rId21"/>
    <p:sldId id="309" r:id="rId22"/>
    <p:sldId id="310" r:id="rId23"/>
  </p:sldIdLst>
  <p:sldSz cx="12188825" cy="6858000"/>
  <p:notesSz cx="9220200" cy="69342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63">
          <p15:clr>
            <a:srgbClr val="A4A3A4"/>
          </p15:clr>
        </p15:guide>
        <p15:guide id="2" orient="horz" pos="490">
          <p15:clr>
            <a:srgbClr val="A4A3A4"/>
          </p15:clr>
        </p15:guide>
        <p15:guide id="3" pos="3839">
          <p15:clr>
            <a:srgbClr val="A4A3A4"/>
          </p15:clr>
        </p15:guide>
        <p15:guide id="4" orient="horz" pos="142">
          <p15:clr>
            <a:srgbClr val="A4A3A4"/>
          </p15:clr>
        </p15:guide>
      </p15:sldGuideLst>
    </p:ext>
    <p:ext uri="{2D200454-40CA-4A62-9FC3-DE9A4176ACB9}">
      <p15:notesGuideLst xmlns:p15="http://schemas.microsoft.com/office/powerpoint/2012/main">
        <p15:guide id="1" orient="horz" pos="2184" userDrawn="1">
          <p15:clr>
            <a:srgbClr val="A4A3A4"/>
          </p15:clr>
        </p15:guide>
        <p15:guide id="2" pos="29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66"/>
    <a:srgbClr val="33CCCC"/>
    <a:srgbClr val="6666CC"/>
    <a:srgbClr val="F8B4BE"/>
    <a:srgbClr val="D7FFAB"/>
    <a:srgbClr val="083D77"/>
    <a:srgbClr val="FADE4D"/>
    <a:srgbClr val="C0BFC7"/>
    <a:srgbClr val="2F303D"/>
    <a:srgbClr val="BBBA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86" autoAdjust="0"/>
    <p:restoredTop sz="95958"/>
  </p:normalViewPr>
  <p:slideViewPr>
    <p:cSldViewPr snapToGrid="0" snapToObjects="1">
      <p:cViewPr varScale="1">
        <p:scale>
          <a:sx n="111" d="100"/>
          <a:sy n="111" d="100"/>
        </p:scale>
        <p:origin x="976" y="192"/>
      </p:cViewPr>
      <p:guideLst>
        <p:guide orient="horz" pos="4063"/>
        <p:guide orient="horz" pos="490"/>
        <p:guide pos="3839"/>
        <p:guide orient="horz" pos="142"/>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179" d="100"/>
          <a:sy n="179" d="100"/>
        </p:scale>
        <p:origin x="-6240" y="-78"/>
      </p:cViewPr>
      <p:guideLst>
        <p:guide orient="horz" pos="2184"/>
        <p:guide pos="2904"/>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handoutMaster" Target="handoutMasters/handoutMaster1.xml"/><Relationship Id="rId26" Type="http://schemas.openxmlformats.org/officeDocument/2006/relationships/tags" Target="tags/tag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95420" cy="346710"/>
          </a:xfrm>
          <a:prstGeom prst="rect">
            <a:avLst/>
          </a:prstGeom>
        </p:spPr>
        <p:txBody>
          <a:bodyPr vert="horz" lIns="92309" tIns="46154" rIns="92309" bIns="46154" rtlCol="0"/>
          <a:lstStyle>
            <a:lvl1pPr algn="l">
              <a:defRPr sz="1200"/>
            </a:lvl1pPr>
          </a:lstStyle>
          <a:p>
            <a:endParaRPr lang="en-US"/>
          </a:p>
        </p:txBody>
      </p:sp>
      <p:sp>
        <p:nvSpPr>
          <p:cNvPr id="3" name="Date Placeholder 2"/>
          <p:cNvSpPr>
            <a:spLocks noGrp="1"/>
          </p:cNvSpPr>
          <p:nvPr>
            <p:ph type="dt" sz="quarter" idx="1"/>
          </p:nvPr>
        </p:nvSpPr>
        <p:spPr>
          <a:xfrm>
            <a:off x="5222646" y="0"/>
            <a:ext cx="3995420" cy="346710"/>
          </a:xfrm>
          <a:prstGeom prst="rect">
            <a:avLst/>
          </a:prstGeom>
        </p:spPr>
        <p:txBody>
          <a:bodyPr vert="horz" lIns="92309" tIns="46154" rIns="92309" bIns="46154" rtlCol="0"/>
          <a:lstStyle>
            <a:lvl1pPr algn="r">
              <a:defRPr sz="1200"/>
            </a:lvl1pPr>
          </a:lstStyle>
          <a:p>
            <a:fld id="{5D2EE567-80D6-42C6-844A-F0F6714FC972}" type="datetimeFigureOut">
              <a:rPr lang="en-US" smtClean="0"/>
              <a:pPr/>
              <a:t>3/22/18</a:t>
            </a:fld>
            <a:endParaRPr lang="en-US"/>
          </a:p>
        </p:txBody>
      </p:sp>
      <p:sp>
        <p:nvSpPr>
          <p:cNvPr id="4" name="Footer Placeholder 3"/>
          <p:cNvSpPr>
            <a:spLocks noGrp="1"/>
          </p:cNvSpPr>
          <p:nvPr>
            <p:ph type="ftr" sz="quarter" idx="2"/>
          </p:nvPr>
        </p:nvSpPr>
        <p:spPr>
          <a:xfrm>
            <a:off x="0" y="6586287"/>
            <a:ext cx="3995420" cy="346710"/>
          </a:xfrm>
          <a:prstGeom prst="rect">
            <a:avLst/>
          </a:prstGeom>
        </p:spPr>
        <p:txBody>
          <a:bodyPr vert="horz" lIns="92309" tIns="46154" rIns="92309" bIns="46154" rtlCol="0" anchor="b"/>
          <a:lstStyle>
            <a:lvl1pPr algn="l">
              <a:defRPr sz="1200"/>
            </a:lvl1pPr>
          </a:lstStyle>
          <a:p>
            <a:endParaRPr lang="en-US"/>
          </a:p>
        </p:txBody>
      </p:sp>
      <p:sp>
        <p:nvSpPr>
          <p:cNvPr id="5" name="Slide Number Placeholder 4"/>
          <p:cNvSpPr>
            <a:spLocks noGrp="1"/>
          </p:cNvSpPr>
          <p:nvPr>
            <p:ph type="sldNum" sz="quarter" idx="3"/>
          </p:nvPr>
        </p:nvSpPr>
        <p:spPr>
          <a:xfrm>
            <a:off x="5222646" y="6586287"/>
            <a:ext cx="3995420" cy="346710"/>
          </a:xfrm>
          <a:prstGeom prst="rect">
            <a:avLst/>
          </a:prstGeom>
        </p:spPr>
        <p:txBody>
          <a:bodyPr vert="horz" lIns="92309" tIns="46154" rIns="92309" bIns="46154" rtlCol="0" anchor="b"/>
          <a:lstStyle>
            <a:lvl1pPr algn="r">
              <a:defRPr sz="1200"/>
            </a:lvl1pPr>
          </a:lstStyle>
          <a:p>
            <a:fld id="{533C794B-268C-4A67-8C2B-68C4E4A2A782}" type="slidenum">
              <a:rPr lang="en-US" smtClean="0"/>
              <a:pPr/>
              <a:t>‹#›</a:t>
            </a:fld>
            <a:endParaRPr lang="en-US"/>
          </a:p>
        </p:txBody>
      </p:sp>
    </p:spTree>
    <p:extLst>
      <p:ext uri="{BB962C8B-B14F-4D97-AF65-F5344CB8AC3E}">
        <p14:creationId xmlns:p14="http://schemas.microsoft.com/office/powerpoint/2010/main" val="15120990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95420" cy="346710"/>
          </a:xfrm>
          <a:prstGeom prst="rect">
            <a:avLst/>
          </a:prstGeom>
        </p:spPr>
        <p:txBody>
          <a:bodyPr vert="horz" lIns="92309" tIns="46154" rIns="92309" bIns="46154" rtlCol="0"/>
          <a:lstStyle>
            <a:lvl1pPr algn="l">
              <a:defRPr sz="1200"/>
            </a:lvl1pPr>
          </a:lstStyle>
          <a:p>
            <a:endParaRPr lang="en-US"/>
          </a:p>
        </p:txBody>
      </p:sp>
      <p:sp>
        <p:nvSpPr>
          <p:cNvPr id="3" name="Date Placeholder 2"/>
          <p:cNvSpPr>
            <a:spLocks noGrp="1"/>
          </p:cNvSpPr>
          <p:nvPr>
            <p:ph type="dt" idx="1"/>
          </p:nvPr>
        </p:nvSpPr>
        <p:spPr>
          <a:xfrm>
            <a:off x="5222646" y="0"/>
            <a:ext cx="3995420" cy="346710"/>
          </a:xfrm>
          <a:prstGeom prst="rect">
            <a:avLst/>
          </a:prstGeom>
        </p:spPr>
        <p:txBody>
          <a:bodyPr vert="horz" lIns="92309" tIns="46154" rIns="92309" bIns="46154" rtlCol="0"/>
          <a:lstStyle>
            <a:lvl1pPr algn="r">
              <a:defRPr sz="1200"/>
            </a:lvl1pPr>
          </a:lstStyle>
          <a:p>
            <a:fld id="{A2A3B128-E09D-491C-B840-DB8C264A8EFA}" type="datetimeFigureOut">
              <a:rPr lang="en-US" smtClean="0"/>
              <a:pPr/>
              <a:t>3/22/18</a:t>
            </a:fld>
            <a:endParaRPr lang="en-US"/>
          </a:p>
        </p:txBody>
      </p:sp>
      <p:sp>
        <p:nvSpPr>
          <p:cNvPr id="4" name="Slide Image Placeholder 3"/>
          <p:cNvSpPr>
            <a:spLocks noGrp="1" noRot="1" noChangeAspect="1"/>
          </p:cNvSpPr>
          <p:nvPr>
            <p:ph type="sldImg" idx="2"/>
          </p:nvPr>
        </p:nvSpPr>
        <p:spPr>
          <a:xfrm>
            <a:off x="2300288" y="520700"/>
            <a:ext cx="4619625" cy="2600325"/>
          </a:xfrm>
          <a:prstGeom prst="rect">
            <a:avLst/>
          </a:prstGeom>
          <a:noFill/>
          <a:ln w="12700">
            <a:solidFill>
              <a:prstClr val="black"/>
            </a:solidFill>
          </a:ln>
        </p:spPr>
        <p:txBody>
          <a:bodyPr vert="horz" lIns="92309" tIns="46154" rIns="92309" bIns="46154" rtlCol="0" anchor="ctr"/>
          <a:lstStyle/>
          <a:p>
            <a:endParaRPr lang="en-US"/>
          </a:p>
        </p:txBody>
      </p:sp>
      <p:sp>
        <p:nvSpPr>
          <p:cNvPr id="5" name="Notes Placeholder 4"/>
          <p:cNvSpPr>
            <a:spLocks noGrp="1"/>
          </p:cNvSpPr>
          <p:nvPr>
            <p:ph type="body" sz="quarter" idx="3"/>
          </p:nvPr>
        </p:nvSpPr>
        <p:spPr>
          <a:xfrm>
            <a:off x="922020" y="3293745"/>
            <a:ext cx="7376160" cy="3120390"/>
          </a:xfrm>
          <a:prstGeom prst="rect">
            <a:avLst/>
          </a:prstGeom>
        </p:spPr>
        <p:txBody>
          <a:bodyPr vert="horz" lIns="92309" tIns="46154" rIns="92309" bIns="4615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86287"/>
            <a:ext cx="3995420" cy="346710"/>
          </a:xfrm>
          <a:prstGeom prst="rect">
            <a:avLst/>
          </a:prstGeom>
        </p:spPr>
        <p:txBody>
          <a:bodyPr vert="horz" lIns="92309" tIns="46154" rIns="92309" bIns="46154" rtlCol="0" anchor="b"/>
          <a:lstStyle>
            <a:lvl1pPr algn="l">
              <a:defRPr sz="1200"/>
            </a:lvl1pPr>
          </a:lstStyle>
          <a:p>
            <a:endParaRPr lang="en-US"/>
          </a:p>
        </p:txBody>
      </p:sp>
      <p:sp>
        <p:nvSpPr>
          <p:cNvPr id="7" name="Slide Number Placeholder 6"/>
          <p:cNvSpPr>
            <a:spLocks noGrp="1"/>
          </p:cNvSpPr>
          <p:nvPr>
            <p:ph type="sldNum" sz="quarter" idx="5"/>
          </p:nvPr>
        </p:nvSpPr>
        <p:spPr>
          <a:xfrm>
            <a:off x="5222646" y="6586287"/>
            <a:ext cx="3995420" cy="346710"/>
          </a:xfrm>
          <a:prstGeom prst="rect">
            <a:avLst/>
          </a:prstGeom>
        </p:spPr>
        <p:txBody>
          <a:bodyPr vert="horz" lIns="92309" tIns="46154" rIns="92309" bIns="46154" rtlCol="0" anchor="b"/>
          <a:lstStyle>
            <a:lvl1pPr algn="r">
              <a:defRPr sz="1200"/>
            </a:lvl1pPr>
          </a:lstStyle>
          <a:p>
            <a:fld id="{3EF2277D-4E65-471B-8FDC-312617F5EA89}" type="slidenum">
              <a:rPr lang="en-US" smtClean="0"/>
              <a:pPr/>
              <a:t>‹#›</a:t>
            </a:fld>
            <a:endParaRPr lang="en-US"/>
          </a:p>
        </p:txBody>
      </p:sp>
    </p:spTree>
    <p:extLst>
      <p:ext uri="{BB962C8B-B14F-4D97-AF65-F5344CB8AC3E}">
        <p14:creationId xmlns:p14="http://schemas.microsoft.com/office/powerpoint/2010/main" val="1182236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macys.com/social/fashion-trend-report/" TargetMode="External"/><Relationship Id="rId4" Type="http://schemas.openxmlformats.org/officeDocument/2006/relationships/hyperlink" Target="https://www.landsend.com/products/womens-supima-print-cardigan-sweater/id_303715?sku_0=::3D3" TargetMode="External"/><Relationship Id="rId5" Type="http://schemas.openxmlformats.org/officeDocument/2006/relationships/hyperlink" Target="http://www.brooksbrothers.com/Non-Iron-Regent-Fit-Button-Down-Collar-Dress-Shirt/118Q,default,pd.html?dwvar_118Q_Color=FBLU&amp;contentpos=11&amp;cgid=0203" TargetMode="External"/><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Scenario: A promotion for the El Gordo jacket is required for use across the </a:t>
            </a:r>
            <a:r>
              <a:rPr lang="en-US" sz="1200" dirty="0" err="1" smtClean="0"/>
              <a:t>We.Retail</a:t>
            </a:r>
            <a:r>
              <a:rPr lang="en-US" sz="1200" dirty="0" smtClean="0"/>
              <a:t> web site.</a:t>
            </a:r>
          </a:p>
          <a:p>
            <a:endParaRPr lang="en-US" dirty="0"/>
          </a:p>
        </p:txBody>
      </p:sp>
      <p:sp>
        <p:nvSpPr>
          <p:cNvPr id="4" name="Slide Number Placeholder 3"/>
          <p:cNvSpPr>
            <a:spLocks noGrp="1"/>
          </p:cNvSpPr>
          <p:nvPr>
            <p:ph type="sldNum" sz="quarter" idx="10"/>
          </p:nvPr>
        </p:nvSpPr>
        <p:spPr/>
        <p:txBody>
          <a:bodyPr/>
          <a:lstStyle/>
          <a:p>
            <a:fld id="{3EF2277D-4E65-471B-8FDC-312617F5EA89}" type="slidenum">
              <a:rPr lang="en-US" smtClean="0"/>
              <a:pPr/>
              <a:t>4</a:t>
            </a:fld>
            <a:endParaRPr lang="en-US"/>
          </a:p>
        </p:txBody>
      </p:sp>
    </p:spTree>
    <p:extLst>
      <p:ext uri="{BB962C8B-B14F-4D97-AF65-F5344CB8AC3E}">
        <p14:creationId xmlns:p14="http://schemas.microsoft.com/office/powerpoint/2010/main" val="1914279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200" dirty="0" smtClean="0">
                <a:latin typeface="Adobe Clean Light" charset="0"/>
                <a:ea typeface="Adobe Clean Light" charset="0"/>
                <a:cs typeface="Adobe Clean Light" charset="0"/>
              </a:rPr>
              <a:t>Create, manage and deliver structured content to any channel</a:t>
            </a:r>
          </a:p>
          <a:p>
            <a:pPr>
              <a:lnSpc>
                <a:spcPct val="150000"/>
              </a:lnSpc>
            </a:pPr>
            <a:r>
              <a:rPr lang="en-US" sz="1200" dirty="0" smtClean="0">
                <a:latin typeface="Adobe Clean Light" charset="0"/>
                <a:ea typeface="Adobe Clean Light" charset="0"/>
                <a:cs typeface="Adobe Clean Light" charset="0"/>
              </a:rPr>
              <a:t>Content Fragment model can be easily created using the editor tool</a:t>
            </a:r>
          </a:p>
          <a:p>
            <a:pPr>
              <a:lnSpc>
                <a:spcPct val="150000"/>
              </a:lnSpc>
            </a:pPr>
            <a:r>
              <a:rPr lang="en-US" sz="1200" dirty="0" smtClean="0">
                <a:latin typeface="Adobe Clean Light" charset="0"/>
                <a:ea typeface="Adobe Clean Light" charset="0"/>
                <a:cs typeface="Adobe Clean Light" charset="0"/>
              </a:rPr>
              <a:t>Content Fragment model editor provides a list of data types to create a model with mixed content type</a:t>
            </a:r>
          </a:p>
          <a:p>
            <a:pPr>
              <a:lnSpc>
                <a:spcPct val="150000"/>
              </a:lnSpc>
            </a:pPr>
            <a:r>
              <a:rPr lang="en-US" sz="1200" dirty="0" smtClean="0">
                <a:latin typeface="Adobe Clean Light" charset="0"/>
                <a:ea typeface="Adobe Clean Light" charset="0"/>
                <a:cs typeface="Adobe Clean Light" charset="0"/>
              </a:rPr>
              <a:t>Data types include - Single Line Text, Multi-Line Text, Number, Enumeration, Boolean, Date and Time, Tags and Content Reference</a:t>
            </a:r>
          </a:p>
          <a:p>
            <a:pPr>
              <a:lnSpc>
                <a:spcPct val="150000"/>
              </a:lnSpc>
            </a:pPr>
            <a:r>
              <a:rPr lang="en-US" sz="1200" dirty="0" smtClean="0">
                <a:latin typeface="Adobe Clean Light" charset="0"/>
                <a:ea typeface="Adobe Clean Light" charset="0"/>
                <a:cs typeface="Adobe Clean Light" charset="0"/>
              </a:rPr>
              <a:t>Full set of AEM Rich Text Editor (RTE) functions and RTE Full Screen </a:t>
            </a:r>
          </a:p>
          <a:p>
            <a:pPr>
              <a:lnSpc>
                <a:spcPct val="150000"/>
              </a:lnSpc>
            </a:pPr>
            <a:r>
              <a:rPr lang="en-US" sz="1200" dirty="0" smtClean="0">
                <a:latin typeface="Adobe Clean Light" charset="0"/>
                <a:ea typeface="Adobe Clean Light" charset="0"/>
                <a:cs typeface="Adobe Clean Light" charset="0"/>
              </a:rPr>
              <a:t>Easy to add and delete data elements from the content model</a:t>
            </a:r>
          </a:p>
          <a:p>
            <a:endParaRPr lang="en-US" dirty="0"/>
          </a:p>
        </p:txBody>
      </p:sp>
      <p:sp>
        <p:nvSpPr>
          <p:cNvPr id="4" name="Slide Number Placeholder 3"/>
          <p:cNvSpPr>
            <a:spLocks noGrp="1"/>
          </p:cNvSpPr>
          <p:nvPr>
            <p:ph type="sldNum" sz="quarter" idx="10"/>
          </p:nvPr>
        </p:nvSpPr>
        <p:spPr/>
        <p:txBody>
          <a:bodyPr/>
          <a:lstStyle/>
          <a:p>
            <a:fld id="{3EF2277D-4E65-471B-8FDC-312617F5EA89}" type="slidenum">
              <a:rPr lang="en-US" smtClean="0"/>
              <a:pPr/>
              <a:t>6</a:t>
            </a:fld>
            <a:endParaRPr lang="en-US"/>
          </a:p>
        </p:txBody>
      </p:sp>
    </p:spTree>
    <p:extLst>
      <p:ext uri="{BB962C8B-B14F-4D97-AF65-F5344CB8AC3E}">
        <p14:creationId xmlns:p14="http://schemas.microsoft.com/office/powerpoint/2010/main" val="1766651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Scenario: </a:t>
            </a:r>
            <a:r>
              <a:rPr lang="en-US" sz="1200" dirty="0" err="1" smtClean="0"/>
              <a:t>We.Retail</a:t>
            </a:r>
            <a:r>
              <a:rPr lang="en-US" sz="1200" dirty="0" smtClean="0"/>
              <a:t> is starting an initiative to create a series of Athlete profiles to support their marketing </a:t>
            </a:r>
            <a:r>
              <a:rPr lang="en-US" sz="1200" dirty="0" err="1" smtClean="0"/>
              <a:t>inititatives</a:t>
            </a:r>
            <a:r>
              <a:rPr lang="en-US" sz="1200" dirty="0" smtClean="0"/>
              <a:t>. The athlete content will be used on the </a:t>
            </a:r>
            <a:r>
              <a:rPr lang="en-US" sz="1200" dirty="0" err="1" smtClean="0"/>
              <a:t>We.Retail</a:t>
            </a:r>
            <a:r>
              <a:rPr lang="en-US" sz="1200" dirty="0" smtClean="0"/>
              <a:t> web site and is also consumed by third party partner web sites as well as mobile apps and even a promotion using Amazon Alexa.</a:t>
            </a:r>
          </a:p>
          <a:p>
            <a:endParaRPr lang="en-US" sz="1200" dirty="0" smtClean="0"/>
          </a:p>
          <a:p>
            <a:r>
              <a:rPr lang="en-US" sz="1200" dirty="0" smtClean="0"/>
              <a:t>The 3</a:t>
            </a:r>
            <a:r>
              <a:rPr lang="en-US" sz="1200" baseline="30000" dirty="0" smtClean="0"/>
              <a:t>rd</a:t>
            </a:r>
            <a:r>
              <a:rPr lang="en-US" sz="1200" dirty="0" smtClean="0"/>
              <a:t> party partner web sites/apps require the ability to make a JSON call to a single HTTP end point that must deliver a JSON rendition of the features athletes. </a:t>
            </a:r>
          </a:p>
          <a:p>
            <a:endParaRPr lang="en-US" dirty="0"/>
          </a:p>
        </p:txBody>
      </p:sp>
      <p:sp>
        <p:nvSpPr>
          <p:cNvPr id="4" name="Slide Number Placeholder 3"/>
          <p:cNvSpPr>
            <a:spLocks noGrp="1"/>
          </p:cNvSpPr>
          <p:nvPr>
            <p:ph type="sldNum" sz="quarter" idx="10"/>
          </p:nvPr>
        </p:nvSpPr>
        <p:spPr/>
        <p:txBody>
          <a:bodyPr/>
          <a:lstStyle/>
          <a:p>
            <a:fld id="{3EF2277D-4E65-471B-8FDC-312617F5EA89}" type="slidenum">
              <a:rPr lang="en-US" smtClean="0"/>
              <a:pPr/>
              <a:t>9</a:t>
            </a:fld>
            <a:endParaRPr lang="en-US"/>
          </a:p>
        </p:txBody>
      </p:sp>
    </p:spTree>
    <p:extLst>
      <p:ext uri="{BB962C8B-B14F-4D97-AF65-F5344CB8AC3E}">
        <p14:creationId xmlns:p14="http://schemas.microsoft.com/office/powerpoint/2010/main" val="195284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Scenario: </a:t>
            </a:r>
            <a:r>
              <a:rPr lang="en-US" sz="1200" dirty="0" smtClean="0"/>
              <a:t>To help make the </a:t>
            </a:r>
            <a:r>
              <a:rPr lang="en-US" sz="1200" dirty="0" err="1" smtClean="0"/>
              <a:t>We.Retail</a:t>
            </a:r>
            <a:r>
              <a:rPr lang="en-US" sz="1200" dirty="0" smtClean="0"/>
              <a:t> site a little more exciting, the brand team has approved a few new stylistic variations to the </a:t>
            </a:r>
            <a:r>
              <a:rPr lang="en-US" sz="1200" dirty="0" err="1" smtClean="0"/>
              <a:t>We.Retail</a:t>
            </a:r>
            <a:r>
              <a:rPr lang="en-US" sz="1200" dirty="0" smtClean="0"/>
              <a:t> title component. The approved styles include a red border, light grey background and red text. The goal is to have authors use these new styles in creating content. </a:t>
            </a:r>
          </a:p>
          <a:p>
            <a:endParaRPr lang="en-US" dirty="0"/>
          </a:p>
        </p:txBody>
      </p:sp>
      <p:sp>
        <p:nvSpPr>
          <p:cNvPr id="4" name="Slide Number Placeholder 3"/>
          <p:cNvSpPr>
            <a:spLocks noGrp="1"/>
          </p:cNvSpPr>
          <p:nvPr>
            <p:ph type="sldNum" sz="quarter" idx="10"/>
          </p:nvPr>
        </p:nvSpPr>
        <p:spPr/>
        <p:txBody>
          <a:bodyPr/>
          <a:lstStyle/>
          <a:p>
            <a:fld id="{3EF2277D-4E65-471B-8FDC-312617F5EA89}" type="slidenum">
              <a:rPr lang="en-US" smtClean="0"/>
              <a:pPr/>
              <a:t>15</a:t>
            </a:fld>
            <a:endParaRPr lang="en-US"/>
          </a:p>
        </p:txBody>
      </p:sp>
    </p:spTree>
    <p:extLst>
      <p:ext uri="{BB962C8B-B14F-4D97-AF65-F5344CB8AC3E}">
        <p14:creationId xmlns:p14="http://schemas.microsoft.com/office/powerpoint/2010/main" val="700862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1" u="none" strike="noStrike" kern="1200" cap="none" spc="0" normalizeH="0" baseline="0" noProof="0" dirty="0">
                <a:ln>
                  <a:noFill/>
                </a:ln>
                <a:solidFill>
                  <a:prstClr val="white"/>
                </a:solidFill>
                <a:effectLst/>
                <a:uLnTx/>
                <a:uFillTx/>
                <a:latin typeface="Adobe Clean Light" charset="0"/>
                <a:ea typeface="Adobe Clean Light" charset="0"/>
                <a:cs typeface="Adobe Clean Light" charset="0"/>
              </a:rPr>
              <a:t>Sensei learns from </a:t>
            </a:r>
            <a:r>
              <a:rPr kumimoji="0" lang="en-US" sz="1200" b="1" i="1" u="none" strike="noStrike" kern="1200" cap="none" spc="0" normalizeH="0" baseline="0" noProof="0" dirty="0">
                <a:ln>
                  <a:noFill/>
                </a:ln>
                <a:solidFill>
                  <a:prstClr val="white"/>
                </a:solidFill>
                <a:effectLst/>
                <a:uLnTx/>
                <a:uFillTx/>
                <a:latin typeface="Adobe Clean Light" charset="0"/>
                <a:ea typeface="Adobe Clean Light" charset="0"/>
                <a:cs typeface="Adobe Clean Light" charset="0"/>
              </a:rPr>
              <a:t>your</a:t>
            </a:r>
            <a:r>
              <a:rPr kumimoji="0" lang="en-US" sz="1200" b="0" i="1" u="none" strike="noStrike" kern="1200" cap="none" spc="0" normalizeH="0" baseline="0" noProof="0" dirty="0">
                <a:ln>
                  <a:noFill/>
                </a:ln>
                <a:solidFill>
                  <a:prstClr val="white"/>
                </a:solidFill>
                <a:effectLst/>
                <a:uLnTx/>
                <a:uFillTx/>
                <a:latin typeface="Adobe Clean Light" charset="0"/>
                <a:ea typeface="Adobe Clean Light" charset="0"/>
                <a:cs typeface="Adobe Clean Light" charset="0"/>
              </a:rPr>
              <a:t> taxonomy and tags to assist with cataloguing, making assets more findable &amp; reusable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Adobe Clean" panose="020B0503020404020204" pitchFamily="34" charset="0"/>
                <a:ea typeface="+mn-ea"/>
                <a:cs typeface="+mn-cs"/>
              </a:rPr>
              <a:t>Intelligently discover images</a:t>
            </a:r>
            <a:r>
              <a:rPr lang="en-US" sz="1200" kern="1200" dirty="0">
                <a:solidFill>
                  <a:schemeClr val="tx1"/>
                </a:solidFill>
                <a:effectLst/>
                <a:latin typeface="Adobe Clean" panose="020B0503020404020204" pitchFamily="34" charset="0"/>
                <a:ea typeface="+mn-ea"/>
                <a:cs typeface="+mn-cs"/>
              </a:rPr>
              <a:t>: Smart Tags automatically adds metadata keywords and helps Experience Manager Assets users discover relevant images in an instant. Enhancements to Smart Tags takes this a step further, leveraging an algorithm that can be easily trained to recognize a company’s image attributes and add relevant tag values. As a brand’s library and taxonomy expands, Adobe Sensei continues to learn, recognizing business-specific image features more quickly.</a:t>
            </a:r>
          </a:p>
          <a:p>
            <a:endParaRPr lang="en-US" dirty="0"/>
          </a:p>
        </p:txBody>
      </p:sp>
      <p:sp>
        <p:nvSpPr>
          <p:cNvPr id="4" name="Slide Number Placeholder 3"/>
          <p:cNvSpPr>
            <a:spLocks noGrp="1"/>
          </p:cNvSpPr>
          <p:nvPr>
            <p:ph type="sldNum" sz="quarter" idx="10"/>
          </p:nvPr>
        </p:nvSpPr>
        <p:spPr/>
        <p:txBody>
          <a:bodyPr/>
          <a:lstStyle/>
          <a:p>
            <a:fld id="{3EF2277D-4E65-471B-8FDC-312617F5EA89}" type="slidenum">
              <a:rPr lang="en-US" smtClean="0"/>
              <a:pPr/>
              <a:t>17</a:t>
            </a:fld>
            <a:endParaRPr lang="en-US"/>
          </a:p>
        </p:txBody>
      </p:sp>
    </p:spTree>
    <p:extLst>
      <p:ext uri="{BB962C8B-B14F-4D97-AF65-F5344CB8AC3E}">
        <p14:creationId xmlns:p14="http://schemas.microsoft.com/office/powerpoint/2010/main" val="1136427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a:t>Eliminate tedious work by automatically detecting and cropping the focal in an image, capturing </a:t>
            </a:r>
            <a:r>
              <a:rPr lang="en-US" dirty="0" smtClean="0"/>
              <a:t>the </a:t>
            </a:r>
            <a:r>
              <a:rPr lang="en-US" dirty="0"/>
              <a:t>intended point-of-interest.  Deliver the best experience for any screen</a:t>
            </a:r>
            <a:r>
              <a:rPr lang="en-US" dirty="0" smtClean="0"/>
              <a:t>.</a:t>
            </a:r>
          </a:p>
          <a:p>
            <a:endParaRPr lang="en-US" dirty="0" smtClean="0"/>
          </a:p>
          <a:p>
            <a:r>
              <a:rPr lang="en-US" dirty="0" smtClean="0"/>
              <a:t>_______________________________</a:t>
            </a:r>
          </a:p>
          <a:p>
            <a:pPr fontAlgn="t"/>
            <a:r>
              <a:rPr lang="en-US" b="1" dirty="0" smtClean="0">
                <a:effectLst/>
              </a:rPr>
              <a:t>Use Case</a:t>
            </a:r>
          </a:p>
          <a:p>
            <a:pPr fontAlgn="t"/>
            <a:r>
              <a:rPr lang="en-US" dirty="0" smtClean="0">
                <a:effectLst/>
              </a:rPr>
              <a:t>1) Responsive Banners - Automatically crop banners to preserve the point of interest for responsive design. These are typically hero banners that are featured prominently on the most important pages of the site. As an example, they usually appear on home or category pages or look-books of retailer websites such as:</a:t>
            </a:r>
          </a:p>
          <a:p>
            <a:pPr fontAlgn="t"/>
            <a:r>
              <a:rPr lang="en-US" sz="1200" u="none" strike="noStrike" kern="1200" dirty="0" smtClean="0">
                <a:solidFill>
                  <a:schemeClr val="tx1"/>
                </a:solidFill>
                <a:effectLst/>
                <a:latin typeface="Adobe Clean" panose="020B0503020404020204" pitchFamily="34" charset="0"/>
                <a:ea typeface="+mn-ea"/>
                <a:cs typeface="+mn-cs"/>
                <a:hlinkClick r:id="rId3" tooltip="Follow link"/>
              </a:rPr>
              <a:t>https://www.macys.com/social/fashion-trend-report/</a:t>
            </a:r>
            <a:r>
              <a:rPr lang="en-US" dirty="0" smtClean="0">
                <a:effectLst/>
              </a:rPr>
              <a:t> (resize browser to see banners cropped)</a:t>
            </a:r>
          </a:p>
          <a:p>
            <a:pPr fontAlgn="t"/>
            <a:r>
              <a:rPr lang="en-US" dirty="0" smtClean="0">
                <a:effectLst/>
              </a:rPr>
              <a:t>2) Swatch Generation - Swatches are a very small thumbnail that typically resides on the product detail page and shows one color/pattern of a product that contains multiple color/pattern options. As user clicks on the color swatch, the image of the product in that color/pattern would display. Currently customers use a fixed crop setting that attempts to find the color area typically in center of image under assumption that most photography centers the product. But sometimes, depending on the photography, this may not be captured properly - instead it shows the white background or does not fully center the color swatch. The idea is that smart crop could be used to more intelligently find the color swatch. Examples include:</a:t>
            </a:r>
          </a:p>
          <a:p>
            <a:pPr fontAlgn="t"/>
            <a:r>
              <a:rPr lang="en-US" sz="1200" u="none" strike="noStrike" kern="1200" dirty="0" smtClean="0">
                <a:solidFill>
                  <a:schemeClr val="tx1"/>
                </a:solidFill>
                <a:effectLst/>
                <a:latin typeface="Adobe Clean" panose="020B0503020404020204" pitchFamily="34" charset="0"/>
                <a:ea typeface="+mn-ea"/>
                <a:cs typeface="+mn-cs"/>
                <a:hlinkClick r:id="rId4" tooltip="Follow link"/>
              </a:rPr>
              <a:t>https://www.landsend.com/products/womens-supima-print-cardigan-sweater/id_303715?sku_0=::3D3</a:t>
            </a:r>
            <a:endParaRPr lang="en-US" dirty="0" smtClean="0">
              <a:effectLst/>
            </a:endParaRPr>
          </a:p>
          <a:p>
            <a:pPr fontAlgn="t"/>
            <a:r>
              <a:rPr lang="en-US" sz="1200" u="none" strike="noStrike" kern="1200" dirty="0" smtClean="0">
                <a:solidFill>
                  <a:schemeClr val="tx1"/>
                </a:solidFill>
                <a:effectLst/>
                <a:latin typeface="Adobe Clean" panose="020B0503020404020204" pitchFamily="34" charset="0"/>
                <a:ea typeface="+mn-ea"/>
                <a:cs typeface="+mn-cs"/>
                <a:hlinkClick r:id="rId5" tooltip="Follow link"/>
              </a:rPr>
              <a:t>http://www.brooksbrothers.com/Non-Iron-Regent-Fit-Button-Down-Collar-Dress-Shirt/118Q,default,pd.html?dwvar_118Q_Color=FBLU&amp;contentpos=11&amp;cgid=0203</a:t>
            </a:r>
            <a:endParaRPr lang="en-US" dirty="0" smtClean="0">
              <a:effectLst/>
            </a:endParaRPr>
          </a:p>
          <a:p>
            <a:pPr fontAlgn="t"/>
            <a:r>
              <a:rPr lang="en-US" dirty="0" smtClean="0">
                <a:effectLst/>
              </a:rPr>
              <a:t>3) Text - note images with text are </a:t>
            </a:r>
            <a:r>
              <a:rPr lang="en-US" b="1" u="sng" dirty="0" smtClean="0">
                <a:effectLst/>
              </a:rPr>
              <a:t>not</a:t>
            </a:r>
            <a:r>
              <a:rPr lang="en-US" dirty="0" smtClean="0">
                <a:effectLst/>
              </a:rPr>
              <a:t> a good use case for smart crop since we do not have any smart text reflow capabilities. However, this is not an issue because the logic for reflow and position of text happens in customer's web content </a:t>
            </a:r>
            <a:r>
              <a:rPr lang="en-US" dirty="0" err="1" smtClean="0">
                <a:effectLst/>
              </a:rPr>
              <a:t>mgt</a:t>
            </a:r>
            <a:r>
              <a:rPr lang="en-US" dirty="0" smtClean="0">
                <a:effectLst/>
              </a:rPr>
              <a:t> solution today. In other words, the text is really not part of the file – just the image content. The text is designed and added separately for SEO reasons and for content localization.</a:t>
            </a:r>
          </a:p>
          <a:p>
            <a:pPr fontAlgn="t"/>
            <a:endParaRPr lang="en-US" dirty="0" smtClean="0">
              <a:effectLst/>
            </a:endParaRPr>
          </a:p>
          <a:p>
            <a:pPr fontAlgn="t"/>
            <a:r>
              <a:rPr lang="en-US" b="1" dirty="0" smtClean="0">
                <a:effectLst/>
              </a:rPr>
              <a:t>The problem being solved</a:t>
            </a:r>
          </a:p>
          <a:p>
            <a:pPr fontAlgn="t"/>
            <a:r>
              <a:rPr lang="en-US" dirty="0" smtClean="0">
                <a:effectLst/>
              </a:rPr>
              <a:t>Customers need to deliver images to multiple screens/devices and commonly use responsive design techniques to serve different variations of that image to desktop, tablet or mobile experiences. The problem is an image banner that looks good on desktop will not look good on mobile form factor due to limited real estate. Today, customers manually crop that banner to preserve the point of interest (</a:t>
            </a:r>
            <a:r>
              <a:rPr lang="en-US" dirty="0" err="1" smtClean="0">
                <a:effectLst/>
              </a:rPr>
              <a:t>ie</a:t>
            </a:r>
            <a:r>
              <a:rPr lang="en-US" dirty="0" smtClean="0">
                <a:effectLst/>
              </a:rPr>
              <a:t>. the model in that banner) while removing the non-essential content (</a:t>
            </a:r>
            <a:r>
              <a:rPr lang="en-US" dirty="0" err="1" smtClean="0">
                <a:effectLst/>
              </a:rPr>
              <a:t>ie</a:t>
            </a:r>
            <a:r>
              <a:rPr lang="en-US" dirty="0" smtClean="0">
                <a:effectLst/>
              </a:rPr>
              <a:t>. the background in that banner). This cropping is time consuming and expensive - customers either employ their own internal expensive designers to do this or outsource to a design agency. Smart crop eliminates the time and cost of manual cropping by providing an automated </a:t>
            </a:r>
            <a:r>
              <a:rPr lang="en-US" dirty="0" err="1" smtClean="0">
                <a:effectLst/>
              </a:rPr>
              <a:t>approach.How</a:t>
            </a:r>
            <a:r>
              <a:rPr lang="en-US" dirty="0" smtClean="0">
                <a:effectLst/>
              </a:rPr>
              <a:t> this feature solves the problem</a:t>
            </a:r>
          </a:p>
          <a:p>
            <a:pPr fontAlgn="t"/>
            <a:r>
              <a:rPr lang="en-US" dirty="0" smtClean="0">
                <a:effectLst/>
              </a:rPr>
              <a:t>Smart crops uses a Sensei AI algorithm to automatically:</a:t>
            </a:r>
          </a:p>
          <a:p>
            <a:pPr fontAlgn="t"/>
            <a:r>
              <a:rPr lang="en-US" dirty="0" smtClean="0">
                <a:effectLst/>
              </a:rPr>
              <a:t>1) crop banners to preserve the point of interest</a:t>
            </a:r>
          </a:p>
          <a:p>
            <a:pPr marL="0" marR="0" indent="0" algn="l" defTabSz="914400" rtl="0" eaLnBrk="1" fontAlgn="t" latinLnBrk="0" hangingPunct="1">
              <a:lnSpc>
                <a:spcPct val="100000"/>
              </a:lnSpc>
              <a:spcBef>
                <a:spcPts val="0"/>
              </a:spcBef>
              <a:spcAft>
                <a:spcPts val="0"/>
              </a:spcAft>
              <a:buClrTx/>
              <a:buSzTx/>
              <a:buFontTx/>
              <a:buNone/>
              <a:tabLst/>
              <a:defRPr/>
            </a:pPr>
            <a:r>
              <a:rPr lang="en-US" dirty="0" smtClean="0">
                <a:effectLst/>
              </a:rPr>
              <a:t>2) crop product images to generate a representative swatch of the product color/pattern/variation</a:t>
            </a:r>
          </a:p>
          <a:p>
            <a:pPr marL="0" marR="0" indent="0" algn="l" defTabSz="914400" rtl="0" eaLnBrk="1" fontAlgn="t" latinLnBrk="0" hangingPunct="1">
              <a:lnSpc>
                <a:spcPct val="100000"/>
              </a:lnSpc>
              <a:spcBef>
                <a:spcPts val="0"/>
              </a:spcBef>
              <a:spcAft>
                <a:spcPts val="0"/>
              </a:spcAft>
              <a:buClrTx/>
              <a:buSzTx/>
              <a:buFontTx/>
              <a:buNone/>
              <a:tabLst/>
              <a:defRPr/>
            </a:pPr>
            <a:endParaRPr lang="en-US" b="1" dirty="0" smtClean="0">
              <a:effectLst/>
            </a:endParaRPr>
          </a:p>
          <a:p>
            <a:pPr marL="0" marR="0" indent="0" algn="l" defTabSz="914400" rtl="0" eaLnBrk="1" fontAlgn="t" latinLnBrk="0" hangingPunct="1">
              <a:lnSpc>
                <a:spcPct val="100000"/>
              </a:lnSpc>
              <a:spcBef>
                <a:spcPts val="0"/>
              </a:spcBef>
              <a:spcAft>
                <a:spcPts val="0"/>
              </a:spcAft>
              <a:buClrTx/>
              <a:buSzTx/>
              <a:buFontTx/>
              <a:buNone/>
              <a:tabLst/>
              <a:defRPr/>
            </a:pPr>
            <a:r>
              <a:rPr lang="en-US" b="1" dirty="0" smtClean="0">
                <a:effectLst/>
              </a:rPr>
              <a:t>How to position with customers?</a:t>
            </a:r>
            <a:endParaRPr lang="en-US" dirty="0" smtClean="0">
              <a:effectLst/>
            </a:endParaRPr>
          </a:p>
          <a:p>
            <a:r>
              <a:rPr lang="en-US" dirty="0" smtClean="0">
                <a:effectLst/>
              </a:rPr>
              <a:t>Smart crop leverages the power of Sensei to eliminate the time-consuming and costly tasks of cropping content for responsive design and/or product swatch generation.</a:t>
            </a:r>
            <a:endParaRPr lang="en-US" dirty="0"/>
          </a:p>
        </p:txBody>
      </p:sp>
      <p:sp>
        <p:nvSpPr>
          <p:cNvPr id="4" name="Slide Number Placeholder 3"/>
          <p:cNvSpPr>
            <a:spLocks noGrp="1"/>
          </p:cNvSpPr>
          <p:nvPr>
            <p:ph type="sldNum" sz="quarter" idx="10"/>
          </p:nvPr>
        </p:nvSpPr>
        <p:spPr/>
        <p:txBody>
          <a:bodyPr/>
          <a:lstStyle/>
          <a:p>
            <a:fld id="{3EF2277D-4E65-471B-8FDC-312617F5EA89}" type="slidenum">
              <a:rPr lang="en-US" smtClean="0"/>
              <a:pPr/>
              <a:t>18</a:t>
            </a:fld>
            <a:endParaRPr lang="en-US"/>
          </a:p>
        </p:txBody>
      </p:sp>
    </p:spTree>
    <p:extLst>
      <p:ext uri="{BB962C8B-B14F-4D97-AF65-F5344CB8AC3E}">
        <p14:creationId xmlns:p14="http://schemas.microsoft.com/office/powerpoint/2010/main" val="922523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Scenario:</a:t>
            </a:r>
            <a:r>
              <a:rPr lang="en-US" sz="1200" dirty="0" smtClean="0"/>
              <a:t> </a:t>
            </a:r>
            <a:r>
              <a:rPr lang="en-US" sz="1200" dirty="0" err="1" smtClean="0"/>
              <a:t>We.Retail</a:t>
            </a:r>
            <a:r>
              <a:rPr lang="en-US" sz="1200" dirty="0" smtClean="0"/>
              <a:t> needs to set up smart tagging to automatically tag images. There will be some custom images as well and </a:t>
            </a:r>
            <a:r>
              <a:rPr lang="en-US" sz="1200" dirty="0" err="1" smtClean="0"/>
              <a:t>We.Retail</a:t>
            </a:r>
            <a:r>
              <a:rPr lang="en-US" sz="1200" dirty="0" smtClean="0"/>
              <a:t> wants to leverage AI to </a:t>
            </a:r>
            <a:r>
              <a:rPr lang="en-US" sz="1200" dirty="0" err="1" smtClean="0"/>
              <a:t>recogize</a:t>
            </a:r>
            <a:r>
              <a:rPr lang="en-US" sz="1200" dirty="0" smtClean="0"/>
              <a:t> their own products. Some of these may need to b cropped. In addition, authors in Spain will need to be able to search for these assets in Spanish. </a:t>
            </a:r>
          </a:p>
          <a:p>
            <a:endParaRPr lang="en-US" dirty="0"/>
          </a:p>
        </p:txBody>
      </p:sp>
      <p:sp>
        <p:nvSpPr>
          <p:cNvPr id="4" name="Slide Number Placeholder 3"/>
          <p:cNvSpPr>
            <a:spLocks noGrp="1"/>
          </p:cNvSpPr>
          <p:nvPr>
            <p:ph type="sldNum" sz="quarter" idx="10"/>
          </p:nvPr>
        </p:nvSpPr>
        <p:spPr/>
        <p:txBody>
          <a:bodyPr/>
          <a:lstStyle/>
          <a:p>
            <a:fld id="{3EF2277D-4E65-471B-8FDC-312617F5EA89}" type="slidenum">
              <a:rPr lang="en-US" smtClean="0"/>
              <a:pPr/>
              <a:t>19</a:t>
            </a:fld>
            <a:endParaRPr lang="en-US"/>
          </a:p>
        </p:txBody>
      </p:sp>
    </p:spTree>
    <p:extLst>
      <p:ext uri="{BB962C8B-B14F-4D97-AF65-F5344CB8AC3E}">
        <p14:creationId xmlns:p14="http://schemas.microsoft.com/office/powerpoint/2010/main" val="677589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microsoft.com/office/2007/relationships/hdphoto" Target="../media/hdphoto1.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4" Type="http://schemas.microsoft.com/office/2007/relationships/hdphoto" Target="../media/hdphoto1.wdp"/><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180"/>
            <a:ext cx="12192000" cy="6858000"/>
          </a:xfrm>
          <a:prstGeom prst="rect">
            <a:avLst/>
          </a:prstGeom>
        </p:spPr>
      </p:pic>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1182" y="-2359"/>
            <a:ext cx="417909" cy="685750"/>
          </a:xfrm>
          <a:prstGeom prst="rect">
            <a:avLst/>
          </a:prstGeom>
        </p:spPr>
      </p:pic>
      <p:sp>
        <p:nvSpPr>
          <p:cNvPr id="15" name="Rectangle 14"/>
          <p:cNvSpPr/>
          <p:nvPr userDrawn="1"/>
        </p:nvSpPr>
        <p:spPr>
          <a:xfrm>
            <a:off x="0" y="1303020"/>
            <a:ext cx="12192001" cy="1165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a:spLocks noGrp="1"/>
          </p:cNvSpPr>
          <p:nvPr>
            <p:ph type="ctrTitle"/>
          </p:nvPr>
        </p:nvSpPr>
        <p:spPr>
          <a:xfrm>
            <a:off x="641182" y="1463975"/>
            <a:ext cx="10918220" cy="492443"/>
          </a:xfrm>
        </p:spPr>
        <p:txBody>
          <a:bodyPr wrap="square" lIns="0" tIns="0" rIns="0" bIns="0">
            <a:spAutoFit/>
          </a:bodyPr>
          <a:lstStyle>
            <a:lvl1pPr>
              <a:defRPr>
                <a:solidFill>
                  <a:schemeClr val="tx1"/>
                </a:solidFill>
                <a:latin typeface="Adobe Clean Light" pitchFamily="34" charset="0"/>
              </a:defRPr>
            </a:lvl1pPr>
          </a:lstStyle>
          <a:p>
            <a:r>
              <a:rPr lang="en-US"/>
              <a:t>Click to edit Master title style</a:t>
            </a:r>
            <a:endParaRPr lang="en-US" dirty="0"/>
          </a:p>
        </p:txBody>
      </p:sp>
      <p:sp>
        <p:nvSpPr>
          <p:cNvPr id="13" name="Subtitle 2"/>
          <p:cNvSpPr>
            <a:spLocks noGrp="1"/>
          </p:cNvSpPr>
          <p:nvPr>
            <p:ph type="subTitle" idx="1"/>
          </p:nvPr>
        </p:nvSpPr>
        <p:spPr>
          <a:xfrm>
            <a:off x="641182" y="1990491"/>
            <a:ext cx="10918220" cy="328295"/>
          </a:xfrm>
        </p:spPr>
        <p:txBody>
          <a:bodyPr wrap="square" lIns="0" tIns="0" rIns="0" bIns="0">
            <a:spAutoFit/>
          </a:bodyPr>
          <a:lstStyle>
            <a:lvl1pPr marL="0" indent="0" algn="l">
              <a:buNone/>
              <a:defRPr sz="2100">
                <a:solidFill>
                  <a:schemeClr val="tx1"/>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537427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lack - Bottom Graphic">
    <p:spTree>
      <p:nvGrpSpPr>
        <p:cNvPr id="1" name=""/>
        <p:cNvGrpSpPr/>
        <p:nvPr/>
      </p:nvGrpSpPr>
      <p:grpSpPr>
        <a:xfrm>
          <a:off x="0" y="0"/>
          <a:ext cx="0" cy="0"/>
          <a:chOff x="0" y="0"/>
          <a:chExt cx="0" cy="0"/>
        </a:xfrm>
      </p:grpSpPr>
      <p:sp>
        <p:nvSpPr>
          <p:cNvPr id="11" name="Rectangle 5"/>
          <p:cNvSpPr>
            <a:spLocks noChangeArrowheads="1"/>
          </p:cNvSpPr>
          <p:nvPr userDrawn="1"/>
        </p:nvSpPr>
        <p:spPr bwMode="auto">
          <a:xfrm>
            <a:off x="0" y="0"/>
            <a:ext cx="12188825" cy="6442364"/>
          </a:xfrm>
          <a:prstGeom prst="rect">
            <a:avLst/>
          </a:prstGeom>
          <a:solidFill>
            <a:schemeClr val="tx1"/>
          </a:solidFill>
          <a:ln w="12700">
            <a:miter lim="400000"/>
          </a:ln>
        </p:spPr>
        <p:txBody>
          <a:bodyPr lIns="0" tIns="0" rIns="0" bIns="0" anchor="ctr"/>
          <a:lstStyle/>
          <a:p>
            <a:pPr lvl="0" algn="ctr" defTabSz="825500"/>
            <a:endParaRPr lang="en-US" sz="3600">
              <a:solidFill>
                <a:srgbClr val="FFFFFF"/>
              </a:solidFill>
              <a:latin typeface="+mj-lt"/>
              <a:ea typeface="+mj-ea"/>
              <a:cs typeface="+mj-cs"/>
              <a:sym typeface="Helvetica Light"/>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B8D6CA-D4AF-4FDC-9641-A8569C957DEB}" type="datetime1">
              <a:rPr lang="en-US" smtClean="0"/>
              <a:pPr/>
              <a:t>3/22/18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Tree>
    <p:extLst>
      <p:ext uri="{BB962C8B-B14F-4D97-AF65-F5344CB8AC3E}">
        <p14:creationId xmlns:p14="http://schemas.microsoft.com/office/powerpoint/2010/main" val="3183027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Black - No Graphic">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0" y="0"/>
            <a:ext cx="12188825" cy="6858000"/>
          </a:xfrm>
          <a:prstGeom prst="rect">
            <a:avLst/>
          </a:prstGeom>
          <a:solidFill>
            <a:schemeClr val="tx1"/>
          </a:solidFill>
          <a:ln w="12700">
            <a:miter lim="400000"/>
          </a:ln>
        </p:spPr>
        <p:txBody>
          <a:bodyPr lIns="0" tIns="0" rIns="0" bIns="0" anchor="ctr"/>
          <a:lstStyle/>
          <a:p>
            <a:pPr lvl="0" algn="ctr" defTabSz="825500"/>
            <a:endParaRPr lang="en-US" sz="3600">
              <a:solidFill>
                <a:srgbClr val="FFFFFF"/>
              </a:solidFill>
              <a:latin typeface="+mj-lt"/>
              <a:ea typeface="+mj-ea"/>
              <a:cs typeface="+mj-cs"/>
              <a:sym typeface="Helvetica Light"/>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B8D6CA-D4AF-4FDC-9641-A8569C957DEB}" type="datetime1">
              <a:rPr lang="en-US" smtClean="0"/>
              <a:pPr/>
              <a:t>3/22/18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96697" y="6528875"/>
            <a:ext cx="187408" cy="258055"/>
          </a:xfrm>
          <a:prstGeom prst="rect">
            <a:avLst/>
          </a:prstGeom>
        </p:spPr>
      </p:pic>
      <p:sp>
        <p:nvSpPr>
          <p:cNvPr id="10" name="Rectangle 21"/>
          <p:cNvSpPr>
            <a:spLocks noChangeArrowheads="1"/>
          </p:cNvSpPr>
          <p:nvPr userDrawn="1"/>
        </p:nvSpPr>
        <p:spPr bwMode="auto">
          <a:xfrm>
            <a:off x="304720" y="6487239"/>
            <a:ext cx="5181679" cy="107722"/>
          </a:xfrm>
          <a:prstGeom prst="rect">
            <a:avLst/>
          </a:prstGeom>
          <a:noFill/>
          <a:ln w="9525">
            <a:noFill/>
            <a:miter lim="800000"/>
            <a:headEnd/>
            <a:tailEnd/>
          </a:ln>
        </p:spPr>
        <p:txBody>
          <a:bodyPr wrap="square" lIns="0" tIns="0" rIns="0" bIns="0" anchor="b">
            <a:spAutoFit/>
          </a:bodyPr>
          <a:lstStyle/>
          <a:p>
            <a:r>
              <a:rPr lang="en-US" sz="700" dirty="0">
                <a:solidFill>
                  <a:srgbClr val="FFFFFF"/>
                </a:solidFill>
                <a:latin typeface="Adobe Clean" pitchFamily="-111" charset="0"/>
              </a:rPr>
              <a:t>© 2018 Adobe Systems Incorporated.  All Rights Reserved.  Adobe Confidential.</a:t>
            </a:r>
          </a:p>
        </p:txBody>
      </p:sp>
    </p:spTree>
    <p:extLst>
      <p:ext uri="{BB962C8B-B14F-4D97-AF65-F5344CB8AC3E}">
        <p14:creationId xmlns:p14="http://schemas.microsoft.com/office/powerpoint/2010/main" val="698017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Gray end slide">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0" y="0"/>
            <a:ext cx="12188825" cy="6858000"/>
          </a:xfrm>
          <a:prstGeom prst="rect">
            <a:avLst/>
          </a:prstGeom>
          <a:solidFill>
            <a:srgbClr val="5D676A"/>
          </a:solidFill>
          <a:ln w="12700">
            <a:miter lim="400000"/>
          </a:ln>
        </p:spPr>
        <p:txBody>
          <a:bodyPr lIns="0" tIns="0" rIns="0" bIns="0" anchor="ctr"/>
          <a:lstStyle/>
          <a:p>
            <a:pPr lvl="0" algn="ctr" defTabSz="825500"/>
            <a:endParaRPr lang="en-US" sz="3600">
              <a:solidFill>
                <a:srgbClr val="FFFFFF"/>
              </a:solidFill>
              <a:latin typeface="+mj-lt"/>
              <a:ea typeface="+mj-ea"/>
              <a:cs typeface="+mj-cs"/>
              <a:sym typeface="Helvetica Light"/>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87967" y="2449523"/>
            <a:ext cx="1412888" cy="1945495"/>
          </a:xfrm>
          <a:prstGeom prst="rect">
            <a:avLst/>
          </a:prstGeom>
        </p:spPr>
      </p:pic>
      <p:pic>
        <p:nvPicPr>
          <p:cNvPr id="4" name="Picture 3"/>
          <p:cNvPicPr>
            <a:picLocks noChangeAspect="1"/>
          </p:cNvPicPr>
          <p:nvPr userDrawn="1"/>
        </p:nvPicPr>
        <p:blipFill>
          <a:blip r:embed="rId3"/>
          <a:stretch>
            <a:fillRect/>
          </a:stretch>
        </p:blipFill>
        <p:spPr>
          <a:xfrm>
            <a:off x="3811915" y="5947275"/>
            <a:ext cx="4563682" cy="303040"/>
          </a:xfrm>
          <a:prstGeom prst="rect">
            <a:avLst/>
          </a:prstGeom>
        </p:spPr>
      </p:pic>
    </p:spTree>
    <p:extLst>
      <p:ext uri="{BB962C8B-B14F-4D97-AF65-F5344CB8AC3E}">
        <p14:creationId xmlns:p14="http://schemas.microsoft.com/office/powerpoint/2010/main" val="24243788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White end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86522" y="2447346"/>
            <a:ext cx="1414469" cy="1947672"/>
          </a:xfrm>
          <a:prstGeom prst="rect">
            <a:avLst/>
          </a:prstGeom>
        </p:spPr>
      </p:pic>
      <p:pic>
        <p:nvPicPr>
          <p:cNvPr id="3" name="Picture 2"/>
          <p:cNvPicPr>
            <a:picLocks noChangeAspect="1"/>
          </p:cNvPicPr>
          <p:nvPr userDrawn="1"/>
        </p:nvPicPr>
        <p:blipFill>
          <a:blip r:embed="rId3"/>
          <a:stretch>
            <a:fillRect/>
          </a:stretch>
        </p:blipFill>
        <p:spPr>
          <a:xfrm>
            <a:off x="3811915" y="5947275"/>
            <a:ext cx="4563682" cy="303039"/>
          </a:xfrm>
          <a:prstGeom prst="rect">
            <a:avLst/>
          </a:prstGeom>
        </p:spPr>
      </p:pic>
    </p:spTree>
    <p:extLst>
      <p:ext uri="{BB962C8B-B14F-4D97-AF65-F5344CB8AC3E}">
        <p14:creationId xmlns:p14="http://schemas.microsoft.com/office/powerpoint/2010/main" val="3966990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Graphic or screen shot">
    <p:spTree>
      <p:nvGrpSpPr>
        <p:cNvPr id="1" name=""/>
        <p:cNvGrpSpPr/>
        <p:nvPr/>
      </p:nvGrpSpPr>
      <p:grpSpPr>
        <a:xfrm>
          <a:off x="0" y="0"/>
          <a:ext cx="0" cy="0"/>
          <a:chOff x="0" y="0"/>
          <a:chExt cx="0" cy="0"/>
        </a:xfrm>
      </p:grpSpPr>
      <p:sp>
        <p:nvSpPr>
          <p:cNvPr id="6" name="Rectangle 5"/>
          <p:cNvSpPr/>
          <p:nvPr userDrawn="1"/>
        </p:nvSpPr>
        <p:spPr>
          <a:xfrm>
            <a:off x="1" y="5710239"/>
            <a:ext cx="12188825" cy="1169027"/>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9" name="Text Placeholder 23"/>
          <p:cNvSpPr>
            <a:spLocks noGrp="1"/>
          </p:cNvSpPr>
          <p:nvPr>
            <p:ph type="body" sz="quarter" idx="12" hasCustomPrompt="1"/>
          </p:nvPr>
        </p:nvSpPr>
        <p:spPr>
          <a:xfrm>
            <a:off x="304721" y="1151408"/>
            <a:ext cx="3683385" cy="1908175"/>
          </a:xfrm>
        </p:spPr>
        <p:txBody>
          <a:bodyPr lIns="0" tIns="0" rIns="0" bIns="0">
            <a:normAutofit/>
          </a:bodyPr>
          <a:lstStyle>
            <a:lvl1pPr marL="347368" indent="-347368">
              <a:lnSpc>
                <a:spcPct val="80000"/>
              </a:lnSpc>
              <a:spcBef>
                <a:spcPts val="0"/>
              </a:spcBef>
              <a:spcAft>
                <a:spcPts val="1999"/>
              </a:spcAft>
              <a:defRPr sz="1999" baseline="0"/>
            </a:lvl1pPr>
          </a:lstStyle>
          <a:p>
            <a:pPr lvl="0"/>
            <a:r>
              <a:rPr lang="en-US" dirty="0"/>
              <a:t>&lt;Points about a screen shot, table or graphic&gt;</a:t>
            </a:r>
          </a:p>
        </p:txBody>
      </p:sp>
      <p:sp>
        <p:nvSpPr>
          <p:cNvPr id="10" name="Text Placeholder 16"/>
          <p:cNvSpPr>
            <a:spLocks noGrp="1"/>
          </p:cNvSpPr>
          <p:nvPr>
            <p:ph type="body" sz="quarter" idx="10" hasCustomPrompt="1"/>
          </p:nvPr>
        </p:nvSpPr>
        <p:spPr>
          <a:xfrm>
            <a:off x="164367" y="6269990"/>
            <a:ext cx="4896171" cy="329242"/>
          </a:xfrm>
        </p:spPr>
        <p:txBody>
          <a:bodyPr lIns="0" tIns="0" rIns="0" bIns="0">
            <a:noAutofit/>
          </a:bodyPr>
          <a:lstStyle>
            <a:lvl1pPr marL="0" indent="0">
              <a:buNone/>
              <a:defRPr sz="1600" b="1"/>
            </a:lvl1pPr>
          </a:lstStyle>
          <a:p>
            <a:pPr lvl="0"/>
            <a:r>
              <a:rPr lang="en-US" dirty="0"/>
              <a:t>&lt;Name of lesson here&gt;</a:t>
            </a:r>
          </a:p>
        </p:txBody>
      </p:sp>
      <p:sp>
        <p:nvSpPr>
          <p:cNvPr id="11" name="Rectangle 10"/>
          <p:cNvSpPr/>
          <p:nvPr userDrawn="1"/>
        </p:nvSpPr>
        <p:spPr>
          <a:xfrm>
            <a:off x="164367" y="6613200"/>
            <a:ext cx="2765181" cy="230832"/>
          </a:xfrm>
          <a:prstGeom prst="rect">
            <a:avLst/>
          </a:prstGeom>
        </p:spPr>
        <p:txBody>
          <a:bodyPr wrap="none" lIns="0" rIns="0">
            <a:spAutoFit/>
          </a:bodyPr>
          <a:lstStyle/>
          <a:p>
            <a:r>
              <a:rPr lang="en-US" sz="900" dirty="0">
                <a:solidFill>
                  <a:srgbClr val="000000"/>
                </a:solidFill>
              </a:rPr>
              <a:t>© 2016 Adobe Systems Incorporated.  All Rights Reserved. </a:t>
            </a:r>
          </a:p>
        </p:txBody>
      </p:sp>
      <p:sp>
        <p:nvSpPr>
          <p:cNvPr id="13" name="Text Placeholder 12"/>
          <p:cNvSpPr>
            <a:spLocks noGrp="1"/>
          </p:cNvSpPr>
          <p:nvPr>
            <p:ph type="body" sz="quarter" idx="13" hasCustomPrompt="1"/>
          </p:nvPr>
        </p:nvSpPr>
        <p:spPr>
          <a:xfrm>
            <a:off x="304721" y="283464"/>
            <a:ext cx="11174492" cy="690766"/>
          </a:xfrm>
        </p:spPr>
        <p:txBody>
          <a:bodyPr lIns="0" tIns="0" rIns="0" bIns="0">
            <a:normAutofit/>
          </a:bodyPr>
          <a:lstStyle>
            <a:lvl1pPr marL="0" indent="0">
              <a:buNone/>
              <a:defRPr sz="3999">
                <a:latin typeface="+mj-lt"/>
              </a:defRPr>
            </a:lvl1pPr>
          </a:lstStyle>
          <a:p>
            <a:pPr lvl="0"/>
            <a:r>
              <a:rPr lang="en-US" dirty="0"/>
              <a:t>Descriptive Title</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3755" y="5917405"/>
            <a:ext cx="952500" cy="952500"/>
          </a:xfrm>
          <a:prstGeom prst="rect">
            <a:avLst/>
          </a:prstGeom>
          <a:effectLst>
            <a:outerShdw blurRad="50800" dist="38100" dir="2700000" algn="ctr" rotWithShape="0">
              <a:schemeClr val="tx1">
                <a:alpha val="40000"/>
              </a:schemeClr>
            </a:outerShdw>
          </a:effectLst>
        </p:spPr>
      </p:pic>
      <p:sp>
        <p:nvSpPr>
          <p:cNvPr id="28" name="Rectangle 27"/>
          <p:cNvSpPr/>
          <p:nvPr userDrawn="1"/>
        </p:nvSpPr>
        <p:spPr>
          <a:xfrm>
            <a:off x="1" y="5648060"/>
            <a:ext cx="12201275" cy="180753"/>
          </a:xfrm>
          <a:prstGeom prst="rect">
            <a:avLst/>
          </a:prstGeom>
          <a:solidFill>
            <a:srgbClr val="F47623"/>
          </a:solidFill>
          <a:ln>
            <a:solidFill>
              <a:srgbClr val="F476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1196760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White - Top &amp; Bottom Graph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B8D6CA-D4AF-4FDC-9641-A8569C957DEB}" type="datetime1">
              <a:rPr lang="en-US" smtClean="0"/>
              <a:pPr/>
              <a:t>3/22/18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Tree>
    <p:extLst>
      <p:ext uri="{BB962C8B-B14F-4D97-AF65-F5344CB8AC3E}">
        <p14:creationId xmlns:p14="http://schemas.microsoft.com/office/powerpoint/2010/main" val="4228534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White - Bottom Graphic">
    <p:spTree>
      <p:nvGrpSpPr>
        <p:cNvPr id="1" name=""/>
        <p:cNvGrpSpPr/>
        <p:nvPr/>
      </p:nvGrpSpPr>
      <p:grpSpPr>
        <a:xfrm>
          <a:off x="0" y="0"/>
          <a:ext cx="0" cy="0"/>
          <a:chOff x="0" y="0"/>
          <a:chExt cx="0" cy="0"/>
        </a:xfrm>
      </p:grpSpPr>
      <p:sp>
        <p:nvSpPr>
          <p:cNvPr id="8" name="Rectangle 7"/>
          <p:cNvSpPr/>
          <p:nvPr userDrawn="1"/>
        </p:nvSpPr>
        <p:spPr>
          <a:xfrm>
            <a:off x="0" y="0"/>
            <a:ext cx="12192002" cy="6442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B8D6CA-D4AF-4FDC-9641-A8569C957DEB}" type="datetime1">
              <a:rPr lang="en-US" smtClean="0"/>
              <a:pPr/>
              <a:t>3/22/18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White - No Graph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lang="en-US" smtClean="0">
                <a:solidFill>
                  <a:schemeClr val="tx1">
                    <a:lumMod val="75000"/>
                    <a:lumOff val="25000"/>
                  </a:schemeClr>
                </a:solidFill>
              </a:defRPr>
            </a:lvl1pPr>
          </a:lstStyle>
          <a:p>
            <a:fld id="{B3B8D6CA-D4AF-4FDC-9641-A8569C957DEB}" type="datetime1">
              <a:rPr lang="en-US" smtClean="0"/>
              <a:pPr/>
              <a:t>3/22/18</a:t>
            </a:fld>
            <a:endParaRPr lang="en-US" dirty="0"/>
          </a:p>
        </p:txBody>
      </p:sp>
      <p:sp>
        <p:nvSpPr>
          <p:cNvPr id="5" name="Footer Placeholder 4"/>
          <p:cNvSpPr>
            <a:spLocks noGrp="1"/>
          </p:cNvSpPr>
          <p:nvPr>
            <p:ph type="ftr" sz="quarter" idx="11"/>
          </p:nvPr>
        </p:nvSpPr>
        <p:spPr/>
        <p:txBody>
          <a:bodyPr/>
          <a:lstStyle>
            <a:lvl1pPr>
              <a:defRPr lang="en-US">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lang="en-US" smtClean="0">
                <a:solidFill>
                  <a:schemeClr val="tx1">
                    <a:lumMod val="75000"/>
                    <a:lumOff val="25000"/>
                  </a:schemeClr>
                </a:solidFill>
              </a:defRPr>
            </a:lvl1pPr>
          </a:lstStyle>
          <a:p>
            <a:pPr algn="ctr"/>
            <a:fld id="{90156F56-D5AE-4C6F-B826-C69D1BC521BB}" type="slidenum">
              <a:rPr lang="en-US" smtClean="0"/>
              <a:pPr algn="ctr"/>
              <a:t>‹#›</a:t>
            </a:fld>
            <a:endParaRPr lang="en-US" dirty="0"/>
          </a:p>
        </p:txBody>
      </p:sp>
      <p:sp>
        <p:nvSpPr>
          <p:cNvPr id="9" name="Rectangle 21"/>
          <p:cNvSpPr>
            <a:spLocks noChangeArrowheads="1"/>
          </p:cNvSpPr>
          <p:nvPr userDrawn="1"/>
        </p:nvSpPr>
        <p:spPr bwMode="auto">
          <a:xfrm>
            <a:off x="304720" y="6487239"/>
            <a:ext cx="5181679" cy="107722"/>
          </a:xfrm>
          <a:prstGeom prst="rect">
            <a:avLst/>
          </a:prstGeom>
          <a:noFill/>
          <a:ln w="9525">
            <a:noFill/>
            <a:miter lim="800000"/>
            <a:headEnd/>
            <a:tailEnd/>
          </a:ln>
        </p:spPr>
        <p:txBody>
          <a:bodyPr wrap="square" lIns="0" tIns="0" rIns="0" bIns="0" anchor="b">
            <a:spAutoFit/>
          </a:bodyPr>
          <a:lstStyle/>
          <a:p>
            <a:r>
              <a:rPr lang="en-US" sz="700" dirty="0">
                <a:solidFill>
                  <a:schemeClr val="tx1">
                    <a:lumMod val="75000"/>
                    <a:lumOff val="25000"/>
                  </a:schemeClr>
                </a:solidFill>
                <a:latin typeface="Adobe Clean" pitchFamily="-111" charset="0"/>
              </a:rPr>
              <a:t>© 2018 Adobe Systems Incorporated.  All Rights Reserved.  Adobe Confidential.</a:t>
            </a:r>
          </a:p>
        </p:txBody>
      </p:sp>
      <p:pic>
        <p:nvPicPr>
          <p:cNvPr id="10" name="Picture 9"/>
          <p:cNvPicPr>
            <a:picLocks noChangeAspect="1"/>
          </p:cNvPicPr>
          <p:nvPr userDrawn="1"/>
        </p:nvPicPr>
        <p:blipFill>
          <a:blip r:embed="rId2" cstate="screen">
            <a:duotone>
              <a:prstClr val="black"/>
              <a:schemeClr val="tx2">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1696697" y="6528875"/>
            <a:ext cx="187408" cy="258055"/>
          </a:xfrm>
          <a:prstGeom prst="rect">
            <a:avLst/>
          </a:prstGeom>
        </p:spPr>
      </p:pic>
    </p:spTree>
    <p:extLst>
      <p:ext uri="{BB962C8B-B14F-4D97-AF65-F5344CB8AC3E}">
        <p14:creationId xmlns:p14="http://schemas.microsoft.com/office/powerpoint/2010/main" val="4030783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White - No Graph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92675"/>
            <a:ext cx="12188825" cy="6856213"/>
          </a:xfrm>
          <a:prstGeom prst="rect">
            <a:avLst/>
          </a:prstGeom>
        </p:spPr>
      </p:pic>
      <p:sp>
        <p:nvSpPr>
          <p:cNvPr id="4" name="Date Placeholder 3"/>
          <p:cNvSpPr>
            <a:spLocks noGrp="1"/>
          </p:cNvSpPr>
          <p:nvPr>
            <p:ph type="dt" sz="half" idx="10"/>
          </p:nvPr>
        </p:nvSpPr>
        <p:spPr/>
        <p:txBody>
          <a:bodyPr/>
          <a:lstStyle>
            <a:lvl1pPr>
              <a:defRPr lang="en-US" smtClean="0">
                <a:solidFill>
                  <a:schemeClr val="tx1">
                    <a:lumMod val="75000"/>
                    <a:lumOff val="25000"/>
                  </a:schemeClr>
                </a:solidFill>
              </a:defRPr>
            </a:lvl1pPr>
          </a:lstStyle>
          <a:p>
            <a:fld id="{B3B8D6CA-D4AF-4FDC-9641-A8569C957DEB}" type="datetime1">
              <a:rPr lang="en-US" smtClean="0"/>
              <a:pPr/>
              <a:t>3/22/18</a:t>
            </a:fld>
            <a:endParaRPr lang="en-US" dirty="0"/>
          </a:p>
        </p:txBody>
      </p:sp>
      <p:sp>
        <p:nvSpPr>
          <p:cNvPr id="5" name="Footer Placeholder 4"/>
          <p:cNvSpPr>
            <a:spLocks noGrp="1"/>
          </p:cNvSpPr>
          <p:nvPr>
            <p:ph type="ftr" sz="quarter" idx="11"/>
          </p:nvPr>
        </p:nvSpPr>
        <p:spPr/>
        <p:txBody>
          <a:bodyPr/>
          <a:lstStyle>
            <a:lvl1pPr>
              <a:defRPr lang="en-US">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lang="en-US" smtClean="0">
                <a:solidFill>
                  <a:schemeClr val="tx1">
                    <a:lumMod val="75000"/>
                    <a:lumOff val="25000"/>
                  </a:schemeClr>
                </a:solidFill>
              </a:defRPr>
            </a:lvl1pPr>
          </a:lstStyle>
          <a:p>
            <a:pPr algn="ctr"/>
            <a:fld id="{90156F56-D5AE-4C6F-B826-C69D1BC521BB}" type="slidenum">
              <a:rPr lang="en-US" smtClean="0"/>
              <a:pPr algn="ctr"/>
              <a:t>‹#›</a:t>
            </a:fld>
            <a:endParaRPr lang="en-US" dirty="0"/>
          </a:p>
        </p:txBody>
      </p:sp>
      <p:sp>
        <p:nvSpPr>
          <p:cNvPr id="9" name="Rectangle 21"/>
          <p:cNvSpPr>
            <a:spLocks noChangeArrowheads="1"/>
          </p:cNvSpPr>
          <p:nvPr userDrawn="1"/>
        </p:nvSpPr>
        <p:spPr bwMode="auto">
          <a:xfrm>
            <a:off x="304720" y="6487239"/>
            <a:ext cx="5181679" cy="107722"/>
          </a:xfrm>
          <a:prstGeom prst="rect">
            <a:avLst/>
          </a:prstGeom>
          <a:noFill/>
          <a:ln w="9525">
            <a:noFill/>
            <a:miter lim="800000"/>
            <a:headEnd/>
            <a:tailEnd/>
          </a:ln>
        </p:spPr>
        <p:txBody>
          <a:bodyPr wrap="square" lIns="0" tIns="0" rIns="0" bIns="0" anchor="b">
            <a:spAutoFit/>
          </a:bodyPr>
          <a:lstStyle/>
          <a:p>
            <a:r>
              <a:rPr lang="en-US" sz="700" dirty="0">
                <a:solidFill>
                  <a:schemeClr val="tx1">
                    <a:lumMod val="75000"/>
                    <a:lumOff val="25000"/>
                  </a:schemeClr>
                </a:solidFill>
                <a:latin typeface="Adobe Clean" pitchFamily="-111" charset="0"/>
              </a:rPr>
              <a:t>© 2018 Adobe Systems Incorporated.  All Rights Reserved.  Adobe Confidential.</a:t>
            </a:r>
          </a:p>
        </p:txBody>
      </p:sp>
      <p:pic>
        <p:nvPicPr>
          <p:cNvPr id="10" name="Picture 9"/>
          <p:cNvPicPr>
            <a:picLocks noChangeAspect="1"/>
          </p:cNvPicPr>
          <p:nvPr userDrawn="1"/>
        </p:nvPicPr>
        <p:blipFill>
          <a:blip r:embed="rId3" cstate="screen">
            <a:duotone>
              <a:prstClr val="black"/>
              <a:schemeClr val="tx2">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1696697" y="6528875"/>
            <a:ext cx="187408" cy="258055"/>
          </a:xfrm>
          <a:prstGeom prst="rect">
            <a:avLst/>
          </a:prstGeom>
        </p:spPr>
      </p:pic>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Gray - Top &amp; Bottom Graphic">
    <p:spTree>
      <p:nvGrpSpPr>
        <p:cNvPr id="1" name=""/>
        <p:cNvGrpSpPr/>
        <p:nvPr/>
      </p:nvGrpSpPr>
      <p:grpSpPr>
        <a:xfrm>
          <a:off x="0" y="0"/>
          <a:ext cx="0" cy="0"/>
          <a:chOff x="0" y="0"/>
          <a:chExt cx="0" cy="0"/>
        </a:xfrm>
      </p:grpSpPr>
      <p:sp>
        <p:nvSpPr>
          <p:cNvPr id="13" name="Rectangle 5"/>
          <p:cNvSpPr>
            <a:spLocks noChangeArrowheads="1"/>
          </p:cNvSpPr>
          <p:nvPr userDrawn="1"/>
        </p:nvSpPr>
        <p:spPr bwMode="auto">
          <a:xfrm>
            <a:off x="0" y="225630"/>
            <a:ext cx="12188825" cy="6216734"/>
          </a:xfrm>
          <a:prstGeom prst="rect">
            <a:avLst/>
          </a:prstGeom>
          <a:solidFill>
            <a:srgbClr val="5D676A"/>
          </a:solidFill>
          <a:ln w="12700">
            <a:miter lim="400000"/>
          </a:ln>
        </p:spPr>
        <p:txBody>
          <a:bodyPr lIns="0" tIns="0" rIns="0" bIns="0" anchor="ctr"/>
          <a:lstStyle/>
          <a:p>
            <a:pPr lvl="0" algn="ctr" defTabSz="825500"/>
            <a:endParaRPr lang="en-US" sz="3600">
              <a:solidFill>
                <a:srgbClr val="FFFFFF"/>
              </a:solidFill>
              <a:latin typeface="+mj-lt"/>
              <a:ea typeface="+mj-ea"/>
              <a:cs typeface="+mj-cs"/>
              <a:sym typeface="Helvetica Light"/>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B8D6CA-D4AF-4FDC-9641-A8569C957DEB}" type="datetime1">
              <a:rPr lang="en-US" smtClean="0"/>
              <a:pPr/>
              <a:t>3/22/18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Tree>
    <p:extLst>
      <p:ext uri="{BB962C8B-B14F-4D97-AF65-F5344CB8AC3E}">
        <p14:creationId xmlns:p14="http://schemas.microsoft.com/office/powerpoint/2010/main" val="1515146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Gray - Bottom Graphic">
    <p:spTree>
      <p:nvGrpSpPr>
        <p:cNvPr id="1" name=""/>
        <p:cNvGrpSpPr/>
        <p:nvPr/>
      </p:nvGrpSpPr>
      <p:grpSpPr>
        <a:xfrm>
          <a:off x="0" y="0"/>
          <a:ext cx="0" cy="0"/>
          <a:chOff x="0" y="0"/>
          <a:chExt cx="0" cy="0"/>
        </a:xfrm>
      </p:grpSpPr>
      <p:sp>
        <p:nvSpPr>
          <p:cNvPr id="12" name="Rectangle 11"/>
          <p:cNvSpPr/>
          <p:nvPr userDrawn="1"/>
        </p:nvSpPr>
        <p:spPr>
          <a:xfrm>
            <a:off x="0" y="0"/>
            <a:ext cx="12192002" cy="6442076"/>
          </a:xfrm>
          <a:prstGeom prst="rect">
            <a:avLst/>
          </a:prstGeom>
          <a:solidFill>
            <a:srgbClr val="5D6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B8D6CA-D4AF-4FDC-9641-A8569C957DEB}" type="datetime1">
              <a:rPr lang="en-US" smtClean="0"/>
              <a:pPr/>
              <a:t>3/22/18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Tree>
    <p:extLst>
      <p:ext uri="{BB962C8B-B14F-4D97-AF65-F5344CB8AC3E}">
        <p14:creationId xmlns:p14="http://schemas.microsoft.com/office/powerpoint/2010/main" val="3795723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Gray - No Graphic">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0" y="0"/>
            <a:ext cx="12188825" cy="6858000"/>
          </a:xfrm>
          <a:prstGeom prst="rect">
            <a:avLst/>
          </a:prstGeom>
          <a:solidFill>
            <a:srgbClr val="5D676A"/>
          </a:solidFill>
          <a:ln w="12700">
            <a:miter lim="400000"/>
          </a:ln>
        </p:spPr>
        <p:txBody>
          <a:bodyPr lIns="0" tIns="0" rIns="0" bIns="0" anchor="ctr"/>
          <a:lstStyle/>
          <a:p>
            <a:pPr lvl="0" algn="ctr" defTabSz="825500"/>
            <a:endParaRPr lang="en-US" sz="3600">
              <a:solidFill>
                <a:srgbClr val="FFFFFF"/>
              </a:solidFill>
              <a:latin typeface="+mj-lt"/>
              <a:ea typeface="+mj-ea"/>
              <a:cs typeface="+mj-cs"/>
              <a:sym typeface="Helvetica Light"/>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B8D6CA-D4AF-4FDC-9641-A8569C957DEB}" type="datetime1">
              <a:rPr lang="en-US" smtClean="0"/>
              <a:pPr/>
              <a:t>3/22/18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96697" y="6528875"/>
            <a:ext cx="187408" cy="258055"/>
          </a:xfrm>
          <a:prstGeom prst="rect">
            <a:avLst/>
          </a:prstGeom>
        </p:spPr>
      </p:pic>
      <p:sp>
        <p:nvSpPr>
          <p:cNvPr id="10" name="Rectangle 21"/>
          <p:cNvSpPr>
            <a:spLocks noChangeArrowheads="1"/>
          </p:cNvSpPr>
          <p:nvPr userDrawn="1"/>
        </p:nvSpPr>
        <p:spPr bwMode="auto">
          <a:xfrm>
            <a:off x="304720" y="6487239"/>
            <a:ext cx="5181679" cy="107722"/>
          </a:xfrm>
          <a:prstGeom prst="rect">
            <a:avLst/>
          </a:prstGeom>
          <a:noFill/>
          <a:ln w="9525">
            <a:noFill/>
            <a:miter lim="800000"/>
            <a:headEnd/>
            <a:tailEnd/>
          </a:ln>
        </p:spPr>
        <p:txBody>
          <a:bodyPr wrap="square" lIns="0" tIns="0" rIns="0" bIns="0" anchor="b">
            <a:spAutoFit/>
          </a:bodyPr>
          <a:lstStyle/>
          <a:p>
            <a:r>
              <a:rPr lang="en-US" sz="700" dirty="0">
                <a:solidFill>
                  <a:srgbClr val="FFFFFF"/>
                </a:solidFill>
                <a:latin typeface="Adobe Clean" pitchFamily="-111" charset="0"/>
              </a:rPr>
              <a:t>© 2018 Adobe Systems Incorporated.  All Rights Reserved.  Adobe Confidential.</a:t>
            </a:r>
          </a:p>
        </p:txBody>
      </p:sp>
    </p:spTree>
    <p:extLst>
      <p:ext uri="{BB962C8B-B14F-4D97-AF65-F5344CB8AC3E}">
        <p14:creationId xmlns:p14="http://schemas.microsoft.com/office/powerpoint/2010/main" val="83399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Black - Top &amp; Bottom Graphic">
    <p:spTree>
      <p:nvGrpSpPr>
        <p:cNvPr id="1" name=""/>
        <p:cNvGrpSpPr/>
        <p:nvPr/>
      </p:nvGrpSpPr>
      <p:grpSpPr>
        <a:xfrm>
          <a:off x="0" y="0"/>
          <a:ext cx="0" cy="0"/>
          <a:chOff x="0" y="0"/>
          <a:chExt cx="0" cy="0"/>
        </a:xfrm>
      </p:grpSpPr>
      <p:sp>
        <p:nvSpPr>
          <p:cNvPr id="12" name="Rectangle 5"/>
          <p:cNvSpPr>
            <a:spLocks noChangeArrowheads="1"/>
          </p:cNvSpPr>
          <p:nvPr userDrawn="1"/>
        </p:nvSpPr>
        <p:spPr bwMode="auto">
          <a:xfrm>
            <a:off x="0" y="225630"/>
            <a:ext cx="12188825" cy="6216734"/>
          </a:xfrm>
          <a:prstGeom prst="rect">
            <a:avLst/>
          </a:prstGeom>
          <a:solidFill>
            <a:schemeClr val="tx1"/>
          </a:solidFill>
          <a:ln w="12700">
            <a:miter lim="400000"/>
          </a:ln>
        </p:spPr>
        <p:txBody>
          <a:bodyPr lIns="0" tIns="0" rIns="0" bIns="0" anchor="ctr"/>
          <a:lstStyle/>
          <a:p>
            <a:pPr lvl="0" algn="ctr" defTabSz="825500"/>
            <a:endParaRPr lang="en-US" sz="3600">
              <a:solidFill>
                <a:srgbClr val="FFFFFF"/>
              </a:solidFill>
              <a:latin typeface="+mj-lt"/>
              <a:ea typeface="+mj-ea"/>
              <a:cs typeface="+mj-cs"/>
              <a:sym typeface="Helvetica Light"/>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B8D6CA-D4AF-4FDC-9641-A8569C957DEB}" type="datetime1">
              <a:rPr lang="en-US" smtClean="0"/>
              <a:pPr/>
              <a:t>3/22/18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Tree>
    <p:extLst>
      <p:ext uri="{BB962C8B-B14F-4D97-AF65-F5344CB8AC3E}">
        <p14:creationId xmlns:p14="http://schemas.microsoft.com/office/powerpoint/2010/main" val="175193214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png"/><Relationship Id="rId17"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 y="-1180"/>
            <a:ext cx="12192000" cy="6858000"/>
          </a:xfrm>
          <a:prstGeom prst="rect">
            <a:avLst/>
          </a:prstGeom>
        </p:spPr>
      </p:pic>
      <p:sp>
        <p:nvSpPr>
          <p:cNvPr id="16" name="Rectangle 15"/>
          <p:cNvSpPr/>
          <p:nvPr userDrawn="1"/>
        </p:nvSpPr>
        <p:spPr>
          <a:xfrm>
            <a:off x="-1" y="6442364"/>
            <a:ext cx="12188825" cy="344565"/>
          </a:xfrm>
          <a:prstGeom prst="rect">
            <a:avLst/>
          </a:prstGeom>
          <a:gradFill>
            <a:gsLst>
              <a:gs pos="0">
                <a:schemeClr val="tx1">
                  <a:alpha val="45000"/>
                </a:schemeClr>
              </a:gs>
              <a:gs pos="95000">
                <a:schemeClr val="tx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5"/>
          <p:cNvSpPr>
            <a:spLocks noChangeArrowheads="1"/>
          </p:cNvSpPr>
          <p:nvPr userDrawn="1"/>
        </p:nvSpPr>
        <p:spPr bwMode="auto">
          <a:xfrm>
            <a:off x="0" y="225630"/>
            <a:ext cx="12192002" cy="6216734"/>
          </a:xfrm>
          <a:prstGeom prst="rect">
            <a:avLst/>
          </a:prstGeom>
          <a:solidFill>
            <a:schemeClr val="bg1"/>
          </a:solidFill>
          <a:ln w="12700">
            <a:miter lim="400000"/>
          </a:ln>
        </p:spPr>
        <p:txBody>
          <a:bodyPr lIns="0" tIns="0" rIns="0" bIns="0" anchor="ctr"/>
          <a:lstStyle/>
          <a:p>
            <a:pPr lvl="0" algn="ctr" defTabSz="825500"/>
            <a:endParaRPr lang="en-US" sz="3600" b="0" i="0" u="none">
              <a:solidFill>
                <a:srgbClr val="FFFFFF"/>
              </a:solidFill>
              <a:latin typeface="+mj-lt"/>
              <a:ea typeface="+mj-ea"/>
              <a:cs typeface="+mj-cs"/>
              <a:sym typeface="Helvetica Light"/>
            </a:endParaRPr>
          </a:p>
        </p:txBody>
      </p:sp>
      <p:pic>
        <p:nvPicPr>
          <p:cNvPr id="10" name="Picture 9"/>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11696697" y="6528875"/>
            <a:ext cx="187408" cy="258055"/>
          </a:xfrm>
          <a:prstGeom prst="rect">
            <a:avLst/>
          </a:prstGeom>
        </p:spPr>
      </p:pic>
      <p:sp>
        <p:nvSpPr>
          <p:cNvPr id="9" name="Rectangle 21"/>
          <p:cNvSpPr>
            <a:spLocks noChangeArrowheads="1"/>
          </p:cNvSpPr>
          <p:nvPr userDrawn="1"/>
        </p:nvSpPr>
        <p:spPr bwMode="auto">
          <a:xfrm>
            <a:off x="304720" y="6487239"/>
            <a:ext cx="5181679" cy="107722"/>
          </a:xfrm>
          <a:prstGeom prst="rect">
            <a:avLst/>
          </a:prstGeom>
          <a:noFill/>
          <a:ln w="9525">
            <a:noFill/>
            <a:miter lim="800000"/>
            <a:headEnd/>
            <a:tailEnd/>
          </a:ln>
        </p:spPr>
        <p:txBody>
          <a:bodyPr wrap="square" lIns="0" tIns="0" rIns="0" bIns="0" anchor="b">
            <a:spAutoFit/>
          </a:bodyPr>
          <a:lstStyle/>
          <a:p>
            <a:r>
              <a:rPr lang="en-US" sz="700" dirty="0">
                <a:solidFill>
                  <a:srgbClr val="FFFFFF"/>
                </a:solidFill>
                <a:latin typeface="Adobe Clean" pitchFamily="-111" charset="0"/>
              </a:rPr>
              <a:t>© 2018 Adobe Systems Incorporated.  All Rights Reserved.  Adobe Confidential.</a:t>
            </a:r>
          </a:p>
        </p:txBody>
      </p:sp>
      <p:sp>
        <p:nvSpPr>
          <p:cNvPr id="4" name="Date Placeholder 3"/>
          <p:cNvSpPr>
            <a:spLocks noGrp="1"/>
          </p:cNvSpPr>
          <p:nvPr>
            <p:ph type="dt" sz="half" idx="2"/>
          </p:nvPr>
        </p:nvSpPr>
        <p:spPr>
          <a:xfrm>
            <a:off x="5586545" y="6629400"/>
            <a:ext cx="1015735" cy="168274"/>
          </a:xfrm>
          <a:prstGeom prst="rect">
            <a:avLst/>
          </a:prstGeom>
        </p:spPr>
        <p:txBody>
          <a:bodyPr vert="horz" lIns="108829" tIns="54414" rIns="108829" bIns="54414" rtlCol="0" anchor="ctr"/>
          <a:lstStyle>
            <a:lvl1pPr algn="ctr">
              <a:defRPr sz="800">
                <a:solidFill>
                  <a:schemeClr val="bg1"/>
                </a:solidFill>
              </a:defRPr>
            </a:lvl1pPr>
          </a:lstStyle>
          <a:p>
            <a:fld id="{3AB78257-7A7E-4BBC-BB44-767E213B120F}" type="datetime1">
              <a:rPr lang="en-US" smtClean="0"/>
              <a:pPr/>
              <a:t>3/22/18</a:t>
            </a:fld>
            <a:endParaRPr lang="en-US" dirty="0"/>
          </a:p>
        </p:txBody>
      </p:sp>
      <p:sp>
        <p:nvSpPr>
          <p:cNvPr id="5" name="Footer Placeholder 4"/>
          <p:cNvSpPr>
            <a:spLocks noGrp="1"/>
          </p:cNvSpPr>
          <p:nvPr>
            <p:ph type="ftr" sz="quarter" idx="3"/>
          </p:nvPr>
        </p:nvSpPr>
        <p:spPr>
          <a:xfrm>
            <a:off x="281441" y="6629400"/>
            <a:ext cx="5203530" cy="168274"/>
          </a:xfrm>
          <a:prstGeom prst="rect">
            <a:avLst/>
          </a:prstGeom>
        </p:spPr>
        <p:txBody>
          <a:bodyPr vert="horz" lIns="0" tIns="54414" rIns="108829" bIns="54414" rtlCol="0" anchor="ctr"/>
          <a:lstStyle>
            <a:lvl1pPr algn="l">
              <a:defRPr sz="800">
                <a:solidFill>
                  <a:schemeClr val="bg1"/>
                </a:solidFill>
              </a:defRPr>
            </a:lvl1pPr>
          </a:lstStyle>
          <a:p>
            <a:endParaRPr lang="en-US" dirty="0"/>
          </a:p>
        </p:txBody>
      </p:sp>
      <p:sp>
        <p:nvSpPr>
          <p:cNvPr id="6" name="Slide Number Placeholder 5"/>
          <p:cNvSpPr>
            <a:spLocks noGrp="1"/>
          </p:cNvSpPr>
          <p:nvPr>
            <p:ph type="sldNum" sz="quarter" idx="4"/>
          </p:nvPr>
        </p:nvSpPr>
        <p:spPr>
          <a:xfrm>
            <a:off x="5586545" y="6477000"/>
            <a:ext cx="1015735" cy="168274"/>
          </a:xfrm>
          <a:prstGeom prst="rect">
            <a:avLst/>
          </a:prstGeom>
        </p:spPr>
        <p:txBody>
          <a:bodyPr vert="horz" lIns="108829" tIns="54414" rIns="108829" bIns="54414" rtlCol="0" anchor="ctr"/>
          <a:lstStyle>
            <a:lvl1pPr algn="r">
              <a:defRPr sz="800">
                <a:solidFill>
                  <a:schemeClr val="bg1"/>
                </a:solidFill>
              </a:defRPr>
            </a:lvl1pPr>
          </a:lstStyle>
          <a:p>
            <a:pPr algn="ctr"/>
            <a:fld id="{90156F56-D5AE-4C6F-B826-C69D1BC521BB}" type="slidenum">
              <a:rPr lang="en-US" smtClean="0"/>
              <a:pPr algn="ctr"/>
              <a:t>‹#›</a:t>
            </a:fld>
            <a:endParaRPr lang="en-US" dirty="0"/>
          </a:p>
        </p:txBody>
      </p:sp>
      <p:sp>
        <p:nvSpPr>
          <p:cNvPr id="2" name="Title Placeholder 1"/>
          <p:cNvSpPr>
            <a:spLocks noGrp="1"/>
          </p:cNvSpPr>
          <p:nvPr>
            <p:ph type="title"/>
          </p:nvPr>
        </p:nvSpPr>
        <p:spPr>
          <a:xfrm>
            <a:off x="304721" y="287507"/>
            <a:ext cx="11579384" cy="593725"/>
          </a:xfrm>
          <a:prstGeom prst="rect">
            <a:avLst/>
          </a:prstGeom>
        </p:spPr>
        <p:txBody>
          <a:bodyPr vert="horz" lIns="108829" tIns="54414" rIns="108829" bIns="54414"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304721" y="1143000"/>
            <a:ext cx="11579384" cy="5029200"/>
          </a:xfrm>
          <a:prstGeom prst="rect">
            <a:avLst/>
          </a:prstGeom>
        </p:spPr>
        <p:txBody>
          <a:bodyPr vert="horz" lIns="108829" tIns="54414" rIns="108829" bIns="54414"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lt1" tx1="dk1" bg2="lt2" tx2="dk2" accent1="accent1" accent2="accent2" accent3="accent3" accent4="accent4" accent5="accent5" accent6="accent6" hlink="hlink" folHlink="folHlink"/>
  <p:sldLayoutIdLst>
    <p:sldLayoutId id="2147483662" r:id="rId1"/>
    <p:sldLayoutId id="2147483678" r:id="rId2"/>
    <p:sldLayoutId id="2147483658" r:id="rId3"/>
    <p:sldLayoutId id="2147483681" r:id="rId4"/>
    <p:sldLayoutId id="2147483687" r:id="rId5"/>
    <p:sldLayoutId id="2147483679" r:id="rId6"/>
    <p:sldLayoutId id="2147483675" r:id="rId7"/>
    <p:sldLayoutId id="2147483682" r:id="rId8"/>
    <p:sldLayoutId id="2147483680" r:id="rId9"/>
    <p:sldLayoutId id="2147483676" r:id="rId10"/>
    <p:sldLayoutId id="2147483683" r:id="rId11"/>
    <p:sldLayoutId id="2147483685" r:id="rId12"/>
    <p:sldLayoutId id="2147483686" r:id="rId13"/>
    <p:sldLayoutId id="2147483688" r:id="rId14"/>
  </p:sldLayoutIdLst>
  <p:hf hdr="0" ftr="0" dt="0"/>
  <p:txStyles>
    <p:titleStyle>
      <a:lvl1pPr algn="l" defTabSz="1088291" rtl="0" eaLnBrk="1" latinLnBrk="0" hangingPunct="1">
        <a:spcBef>
          <a:spcPct val="0"/>
        </a:spcBef>
        <a:buNone/>
        <a:defRPr sz="3200" b="0" i="0" u="none" kern="1200">
          <a:solidFill>
            <a:schemeClr val="tx1">
              <a:lumMod val="75000"/>
              <a:lumOff val="25000"/>
            </a:schemeClr>
          </a:solidFill>
          <a:latin typeface="Adobe Clean Light" pitchFamily="34" charset="0"/>
          <a:ea typeface="+mj-ea"/>
          <a:cs typeface="+mj-cs"/>
        </a:defRPr>
      </a:lvl1pPr>
    </p:titleStyle>
    <p:bodyStyle>
      <a:lvl1pPr marL="274638" indent="-265113" algn="l" defTabSz="1088291" rtl="0" eaLnBrk="1" latinLnBrk="0" hangingPunct="1">
        <a:spcBef>
          <a:spcPts val="714"/>
        </a:spcBef>
        <a:buClr>
          <a:schemeClr val="bg1">
            <a:lumMod val="50000"/>
          </a:schemeClr>
        </a:buClr>
        <a:buSzPct val="70000"/>
        <a:buFont typeface="Wingdings" pitchFamily="2" charset="2"/>
        <a:buChar char="§"/>
        <a:defRPr sz="2400" kern="1200">
          <a:solidFill>
            <a:schemeClr val="tx1"/>
          </a:solidFill>
          <a:latin typeface="Adobe Clean Light" pitchFamily="34" charset="0"/>
          <a:ea typeface="+mn-ea"/>
          <a:cs typeface="+mn-cs"/>
        </a:defRPr>
      </a:lvl1pPr>
      <a:lvl2pPr marL="551703" indent="-275852" algn="l" defTabSz="1088291" rtl="0" eaLnBrk="1" latinLnBrk="0" hangingPunct="1">
        <a:spcBef>
          <a:spcPts val="714"/>
        </a:spcBef>
        <a:buClr>
          <a:schemeClr val="bg1">
            <a:lumMod val="50000"/>
          </a:schemeClr>
        </a:buClr>
        <a:buSzPct val="70000"/>
        <a:buFont typeface="Wingdings" pitchFamily="2" charset="2"/>
        <a:buChar char="§"/>
        <a:defRPr sz="2000" kern="1200">
          <a:solidFill>
            <a:schemeClr val="tx1"/>
          </a:solidFill>
          <a:latin typeface="+mn-lt"/>
          <a:ea typeface="+mn-ea"/>
          <a:cs typeface="+mn-cs"/>
        </a:defRPr>
      </a:lvl2pPr>
      <a:lvl3pPr marL="751979" indent="-200276" algn="l" defTabSz="1088291" rtl="0" eaLnBrk="1" latinLnBrk="0" hangingPunct="1">
        <a:spcBef>
          <a:spcPts val="714"/>
        </a:spcBef>
        <a:buClr>
          <a:schemeClr val="bg1">
            <a:lumMod val="50000"/>
          </a:schemeClr>
        </a:buClr>
        <a:buSzPct val="70000"/>
        <a:buFont typeface="Wingdings" pitchFamily="2" charset="2"/>
        <a:buChar char="§"/>
        <a:defRPr sz="1800" kern="1200">
          <a:solidFill>
            <a:schemeClr val="tx1"/>
          </a:solidFill>
          <a:latin typeface="+mn-lt"/>
          <a:ea typeface="+mn-ea"/>
          <a:cs typeface="+mn-cs"/>
        </a:defRPr>
      </a:lvl3pPr>
      <a:lvl4pPr marL="950366" indent="-198387" algn="l" defTabSz="1088291" rtl="0" eaLnBrk="1" latinLnBrk="0" hangingPunct="1">
        <a:spcBef>
          <a:spcPts val="714"/>
        </a:spcBef>
        <a:buClr>
          <a:schemeClr val="bg1">
            <a:lumMod val="50000"/>
          </a:schemeClr>
        </a:buClr>
        <a:buSzPct val="70000"/>
        <a:buFont typeface="Wingdings" pitchFamily="2" charset="2"/>
        <a:buChar char="§"/>
        <a:defRPr sz="1800" kern="1200">
          <a:solidFill>
            <a:schemeClr val="tx1"/>
          </a:solidFill>
          <a:latin typeface="+mn-lt"/>
          <a:ea typeface="+mn-ea"/>
          <a:cs typeface="+mn-cs"/>
        </a:defRPr>
      </a:lvl4pPr>
      <a:lvl5pPr marL="1088291" indent="-137926" algn="l" defTabSz="1088291" rtl="0" eaLnBrk="1" latinLnBrk="0" hangingPunct="1">
        <a:spcBef>
          <a:spcPts val="714"/>
        </a:spcBef>
        <a:buClr>
          <a:schemeClr val="bg1">
            <a:lumMod val="50000"/>
          </a:schemeClr>
        </a:buClr>
        <a:buSzPct val="70000"/>
        <a:buFont typeface="Wingdings" pitchFamily="2" charset="2"/>
        <a:buChar char="§"/>
        <a:defRPr sz="1400" kern="1200">
          <a:solidFill>
            <a:schemeClr val="tx1"/>
          </a:solidFill>
          <a:latin typeface="+mn-lt"/>
          <a:ea typeface="+mn-ea"/>
          <a:cs typeface="+mn-cs"/>
        </a:defRPr>
      </a:lvl5pPr>
      <a:lvl6pPr marL="299279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44"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291" rtl="0" eaLnBrk="1" latinLnBrk="0" hangingPunct="1">
        <a:defRPr sz="2100" kern="1200">
          <a:solidFill>
            <a:schemeClr val="tx1"/>
          </a:solidFill>
          <a:latin typeface="+mn-lt"/>
          <a:ea typeface="+mn-ea"/>
          <a:cs typeface="+mn-cs"/>
        </a:defRPr>
      </a:lvl1pPr>
      <a:lvl2pPr marL="544145" algn="l" defTabSz="1088291" rtl="0" eaLnBrk="1" latinLnBrk="0" hangingPunct="1">
        <a:defRPr sz="2100" kern="1200">
          <a:solidFill>
            <a:schemeClr val="tx1"/>
          </a:solidFill>
          <a:latin typeface="+mn-lt"/>
          <a:ea typeface="+mn-ea"/>
          <a:cs typeface="+mn-cs"/>
        </a:defRPr>
      </a:lvl2pPr>
      <a:lvl3pPr marL="1088291" algn="l" defTabSz="1088291" rtl="0" eaLnBrk="1" latinLnBrk="0" hangingPunct="1">
        <a:defRPr sz="2100" kern="1200">
          <a:solidFill>
            <a:schemeClr val="tx1"/>
          </a:solidFill>
          <a:latin typeface="+mn-lt"/>
          <a:ea typeface="+mn-ea"/>
          <a:cs typeface="+mn-cs"/>
        </a:defRPr>
      </a:lvl3pPr>
      <a:lvl4pPr marL="1632436" algn="l" defTabSz="1088291" rtl="0" eaLnBrk="1" latinLnBrk="0" hangingPunct="1">
        <a:defRPr sz="2100" kern="1200">
          <a:solidFill>
            <a:schemeClr val="tx1"/>
          </a:solidFill>
          <a:latin typeface="+mn-lt"/>
          <a:ea typeface="+mn-ea"/>
          <a:cs typeface="+mn-cs"/>
        </a:defRPr>
      </a:lvl4pPr>
      <a:lvl5pPr marL="2176581" algn="l" defTabSz="1088291" rtl="0" eaLnBrk="1" latinLnBrk="0" hangingPunct="1">
        <a:defRPr sz="2100" kern="1200">
          <a:solidFill>
            <a:schemeClr val="tx1"/>
          </a:solidFill>
          <a:latin typeface="+mn-lt"/>
          <a:ea typeface="+mn-ea"/>
          <a:cs typeface="+mn-cs"/>
        </a:defRPr>
      </a:lvl5pPr>
      <a:lvl6pPr marL="2720726" algn="l" defTabSz="1088291" rtl="0" eaLnBrk="1" latinLnBrk="0" hangingPunct="1">
        <a:defRPr sz="2100" kern="1200">
          <a:solidFill>
            <a:schemeClr val="tx1"/>
          </a:solidFill>
          <a:latin typeface="+mn-lt"/>
          <a:ea typeface="+mn-ea"/>
          <a:cs typeface="+mn-cs"/>
        </a:defRPr>
      </a:lvl6pPr>
      <a:lvl7pPr marL="3264872" algn="l" defTabSz="1088291" rtl="0" eaLnBrk="1" latinLnBrk="0" hangingPunct="1">
        <a:defRPr sz="2100" kern="1200">
          <a:solidFill>
            <a:schemeClr val="tx1"/>
          </a:solidFill>
          <a:latin typeface="+mn-lt"/>
          <a:ea typeface="+mn-ea"/>
          <a:cs typeface="+mn-cs"/>
        </a:defRPr>
      </a:lvl7pPr>
      <a:lvl8pPr marL="3809017" algn="l" defTabSz="1088291" rtl="0" eaLnBrk="1" latinLnBrk="0" hangingPunct="1">
        <a:defRPr sz="2100" kern="1200">
          <a:solidFill>
            <a:schemeClr val="tx1"/>
          </a:solidFill>
          <a:latin typeface="+mn-lt"/>
          <a:ea typeface="+mn-ea"/>
          <a:cs typeface="+mn-cs"/>
        </a:defRPr>
      </a:lvl8pPr>
      <a:lvl9pPr marL="4353162" algn="l" defTabSz="1088291"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5.tiff"/><Relationship Id="rId4" Type="http://schemas.openxmlformats.org/officeDocument/2006/relationships/image" Target="../media/image36.tiff"/><Relationship Id="rId1" Type="http://schemas.openxmlformats.org/officeDocument/2006/relationships/slideLayout" Target="../slideLayouts/slideLayout11.xml"/><Relationship Id="rId2"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8.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s://github.com/Adobe-Marketing-Cloud/Summit2018"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1" Type="http://schemas.openxmlformats.org/officeDocument/2006/relationships/image" Target="../media/image24.tiff"/><Relationship Id="rId12" Type="http://schemas.openxmlformats.org/officeDocument/2006/relationships/image" Target="../media/image25.tiff"/><Relationship Id="rId13" Type="http://schemas.openxmlformats.org/officeDocument/2006/relationships/image" Target="../media/image26.png"/><Relationship Id="rId14" Type="http://schemas.openxmlformats.org/officeDocument/2006/relationships/image" Target="../media/image27.tiff"/><Relationship Id="rId15" Type="http://schemas.openxmlformats.org/officeDocument/2006/relationships/image" Target="../media/image28.png"/><Relationship Id="rId16" Type="http://schemas.openxmlformats.org/officeDocument/2006/relationships/image" Target="../media/image29.png"/><Relationship Id="rId1" Type="http://schemas.openxmlformats.org/officeDocument/2006/relationships/slideLayout" Target="../slideLayouts/slideLayout14.xml"/><Relationship Id="rId2" Type="http://schemas.openxmlformats.org/officeDocument/2006/relationships/image" Target="../media/image15.tiff"/><Relationship Id="rId3" Type="http://schemas.openxmlformats.org/officeDocument/2006/relationships/image" Target="../media/image16.png"/><Relationship Id="rId4" Type="http://schemas.openxmlformats.org/officeDocument/2006/relationships/image" Target="../media/image17.tiff"/><Relationship Id="rId5" Type="http://schemas.openxmlformats.org/officeDocument/2006/relationships/image" Target="../media/image18.tiff"/><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tiff"/><Relationship Id="rId9" Type="http://schemas.openxmlformats.org/officeDocument/2006/relationships/image" Target="../media/image22.tiff"/><Relationship Id="rId10" Type="http://schemas.openxmlformats.org/officeDocument/2006/relationships/image" Target="../media/image23.tiff"/></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14.xml"/><Relationship Id="rId2"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AEM 6.4 </a:t>
            </a:r>
            <a:r>
              <a:rPr lang="mr-IN" dirty="0" smtClean="0"/>
              <a:t>–</a:t>
            </a:r>
            <a:r>
              <a:rPr lang="en-US" dirty="0" smtClean="0"/>
              <a:t> Summit Live Trials</a:t>
            </a:r>
            <a:endParaRPr lang="en-US" dirty="0"/>
          </a:p>
        </p:txBody>
      </p:sp>
      <p:sp>
        <p:nvSpPr>
          <p:cNvPr id="6" name="Subtitle 5"/>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778977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a:fld id="{90156F56-D5AE-4C6F-B826-C69D1BC521BB}" type="slidenum">
              <a:rPr lang="en-US" smtClean="0"/>
              <a:pPr algn="ctr"/>
              <a:t>10</a:t>
            </a:fld>
            <a:endParaRPr lang="en-US" dirty="0"/>
          </a:p>
        </p:txBody>
      </p:sp>
      <p:sp>
        <p:nvSpPr>
          <p:cNvPr id="6" name="Rectangle 5"/>
          <p:cNvSpPr>
            <a:spLocks noChangeArrowheads="1"/>
          </p:cNvSpPr>
          <p:nvPr/>
        </p:nvSpPr>
        <p:spPr bwMode="gray">
          <a:xfrm>
            <a:off x="861716" y="261448"/>
            <a:ext cx="9748725" cy="735013"/>
          </a:xfrm>
          <a:prstGeom prst="rect">
            <a:avLst/>
          </a:prstGeom>
          <a:noFill/>
          <a:ln w="12700">
            <a:noFill/>
            <a:miter lim="800000"/>
            <a:headEnd/>
            <a:tailEnd/>
          </a:ln>
          <a:effectLst/>
        </p:spPr>
        <p:txBody>
          <a:bodyPr lIns="0" tIns="36000" rIns="36000" bIns="36000" anchor="ctr"/>
          <a:lstStyle/>
          <a:p>
            <a:pPr>
              <a:spcAft>
                <a:spcPct val="20000"/>
              </a:spcAft>
            </a:pPr>
            <a:r>
              <a:rPr lang="en-US" sz="2800" noProof="1">
                <a:latin typeface="Adobe Clean Light" charset="0"/>
                <a:ea typeface="Adobe Clean" charset="0"/>
                <a:cs typeface="Adobe Clean" charset="0"/>
              </a:rPr>
              <a:t>1  |  </a:t>
            </a:r>
            <a:r>
              <a:rPr lang="en-US" sz="2800" noProof="1" smtClean="0">
                <a:latin typeface="Adobe Clean Light" charset="0"/>
                <a:ea typeface="Adobe Clean" charset="0"/>
                <a:cs typeface="Adobe Clean" charset="0"/>
              </a:rPr>
              <a:t>Experience Fragments/Target Integration</a:t>
            </a:r>
            <a:endParaRPr lang="en-US" sz="2800" noProof="1">
              <a:latin typeface="Adobe Clean Light" charset="0"/>
              <a:ea typeface="Adobe Clean" charset="0"/>
              <a:cs typeface="Adobe Clean" charset="0"/>
            </a:endParaRPr>
          </a:p>
        </p:txBody>
      </p:sp>
      <p:sp>
        <p:nvSpPr>
          <p:cNvPr id="7" name="Rectangle 5"/>
          <p:cNvSpPr>
            <a:spLocks noChangeArrowheads="1"/>
          </p:cNvSpPr>
          <p:nvPr/>
        </p:nvSpPr>
        <p:spPr bwMode="gray">
          <a:xfrm>
            <a:off x="819183" y="972830"/>
            <a:ext cx="9439501" cy="735013"/>
          </a:xfrm>
          <a:prstGeom prst="rect">
            <a:avLst/>
          </a:prstGeom>
          <a:noFill/>
          <a:ln w="12700">
            <a:noFill/>
            <a:miter lim="800000"/>
            <a:headEnd/>
            <a:tailEnd/>
          </a:ln>
          <a:effectLst/>
        </p:spPr>
        <p:txBody>
          <a:bodyPr lIns="0" tIns="36000" rIns="36000" bIns="36000" anchor="ctr"/>
          <a:lstStyle/>
          <a:p>
            <a:pPr>
              <a:spcAft>
                <a:spcPct val="20000"/>
              </a:spcAft>
            </a:pPr>
            <a:r>
              <a:rPr lang="en-US" sz="2800" noProof="1">
                <a:latin typeface="Adobe Clean Light" charset="0"/>
                <a:ea typeface="Adobe Clean Light" charset="0"/>
                <a:cs typeface="Adobe Clean Light" charset="0"/>
              </a:rPr>
              <a:t>2  |  </a:t>
            </a:r>
            <a:r>
              <a:rPr lang="en-US" sz="2800" noProof="1" smtClean="0">
                <a:latin typeface="Adobe Clean Light" charset="0"/>
                <a:ea typeface="Adobe Clean Light" charset="0"/>
                <a:cs typeface="Adobe Clean Light" charset="0"/>
              </a:rPr>
              <a:t>Content Fragments/Service Models and Instances</a:t>
            </a:r>
            <a:endParaRPr lang="en-US" sz="2800" noProof="1">
              <a:latin typeface="Adobe Clean Light" charset="0"/>
              <a:ea typeface="Adobe Clean Light" charset="0"/>
              <a:cs typeface="Adobe Clean Light" charset="0"/>
            </a:endParaRPr>
          </a:p>
        </p:txBody>
      </p:sp>
      <p:sp>
        <p:nvSpPr>
          <p:cNvPr id="8" name="Rectangle 7"/>
          <p:cNvSpPr>
            <a:spLocks noChangeArrowheads="1"/>
          </p:cNvSpPr>
          <p:nvPr/>
        </p:nvSpPr>
        <p:spPr bwMode="gray">
          <a:xfrm>
            <a:off x="819181" y="1707843"/>
            <a:ext cx="9439501" cy="735013"/>
          </a:xfrm>
          <a:prstGeom prst="rect">
            <a:avLst/>
          </a:prstGeom>
          <a:noFill/>
          <a:ln w="12700">
            <a:noFill/>
            <a:miter lim="800000"/>
            <a:headEnd/>
            <a:tailEnd/>
          </a:ln>
          <a:effectLst/>
        </p:spPr>
        <p:txBody>
          <a:bodyPr lIns="0" tIns="36000" rIns="36000" bIns="36000" anchor="ctr"/>
          <a:lstStyle/>
          <a:p>
            <a:pPr>
              <a:spcAft>
                <a:spcPct val="20000"/>
              </a:spcAft>
            </a:pPr>
            <a:r>
              <a:rPr lang="en-US" sz="2800" noProof="1">
                <a:latin typeface="Adobe Clean" charset="0"/>
                <a:ea typeface="Adobe Clean Light" charset="0"/>
                <a:cs typeface="Adobe Clean Light" charset="0"/>
              </a:rPr>
              <a:t>3  |  </a:t>
            </a:r>
            <a:r>
              <a:rPr lang="en-US" sz="2800" noProof="1" smtClean="0">
                <a:latin typeface="Adobe Clean" charset="0"/>
                <a:ea typeface="Adobe Clean Light" charset="0"/>
                <a:cs typeface="Adobe Clean Light" charset="0"/>
              </a:rPr>
              <a:t>Style System and Version 2 Components</a:t>
            </a:r>
            <a:endParaRPr lang="en-US" sz="2800" noProof="1">
              <a:latin typeface="Adobe Clean" charset="0"/>
              <a:ea typeface="Adobe Clean Light" charset="0"/>
              <a:cs typeface="Adobe Clean Light" charset="0"/>
            </a:endParaRPr>
          </a:p>
        </p:txBody>
      </p:sp>
      <p:sp>
        <p:nvSpPr>
          <p:cNvPr id="9" name="Rectangle 8"/>
          <p:cNvSpPr>
            <a:spLocks noChangeArrowheads="1"/>
          </p:cNvSpPr>
          <p:nvPr/>
        </p:nvSpPr>
        <p:spPr bwMode="gray">
          <a:xfrm>
            <a:off x="819181" y="2357284"/>
            <a:ext cx="9439501" cy="735013"/>
          </a:xfrm>
          <a:prstGeom prst="rect">
            <a:avLst/>
          </a:prstGeom>
          <a:noFill/>
          <a:ln w="12700">
            <a:noFill/>
            <a:miter lim="800000"/>
            <a:headEnd/>
            <a:tailEnd/>
          </a:ln>
          <a:effectLst/>
        </p:spPr>
        <p:txBody>
          <a:bodyPr lIns="0" tIns="36000" rIns="36000" bIns="36000" anchor="ctr"/>
          <a:lstStyle/>
          <a:p>
            <a:pPr>
              <a:spcAft>
                <a:spcPct val="20000"/>
              </a:spcAft>
            </a:pPr>
            <a:r>
              <a:rPr lang="en-US" sz="2800" noProof="1">
                <a:latin typeface="Adobe Clean Light" charset="0"/>
                <a:ea typeface="Adobe Clean Light" charset="0"/>
                <a:cs typeface="Adobe Clean Light" charset="0"/>
              </a:rPr>
              <a:t>4  |  Smart Crop, Smart Tags, Smart Translations</a:t>
            </a:r>
          </a:p>
        </p:txBody>
      </p:sp>
    </p:spTree>
    <p:extLst>
      <p:ext uri="{BB962C8B-B14F-4D97-AF65-F5344CB8AC3E}">
        <p14:creationId xmlns:p14="http://schemas.microsoft.com/office/powerpoint/2010/main" val="97557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0" dirty="0"/>
              <a:t>Style System</a:t>
            </a:r>
          </a:p>
          <a:p>
            <a:r>
              <a:rPr lang="en-US" b="0" dirty="0"/>
              <a:t/>
            </a:r>
            <a:br>
              <a:rPr lang="en-US" b="0" dirty="0"/>
            </a:br>
            <a:endParaRPr lang="en-US" b="0" dirty="0"/>
          </a:p>
          <a:p>
            <a:endParaRPr lang="en-US" dirty="0"/>
          </a:p>
        </p:txBody>
      </p:sp>
      <p:sp>
        <p:nvSpPr>
          <p:cNvPr id="5" name="Text Placeholder 4"/>
          <p:cNvSpPr>
            <a:spLocks noGrp="1"/>
          </p:cNvSpPr>
          <p:nvPr>
            <p:ph type="body" sz="quarter" idx="13"/>
          </p:nvPr>
        </p:nvSpPr>
        <p:spPr>
          <a:xfrm>
            <a:off x="304721" y="284283"/>
            <a:ext cx="11174492" cy="512050"/>
          </a:xfrm>
        </p:spPr>
        <p:txBody>
          <a:bodyPr>
            <a:normAutofit fontScale="25000" lnSpcReduction="20000"/>
          </a:bodyPr>
          <a:lstStyle/>
          <a:p>
            <a:r>
              <a:rPr lang="en-US" sz="7998" dirty="0">
                <a:latin typeface="Adobe Clean" charset="0"/>
                <a:ea typeface="Adobe Clean" charset="0"/>
                <a:cs typeface="Adobe Clean" charset="0"/>
              </a:rPr>
              <a:t>Style System</a:t>
            </a:r>
          </a:p>
          <a:p>
            <a:r>
              <a:rPr lang="en-US" dirty="0"/>
              <a:t/>
            </a:r>
            <a:br>
              <a:rPr lang="en-US" dirty="0"/>
            </a:br>
            <a:endParaRPr lang="en-US" dirty="0"/>
          </a:p>
          <a:p>
            <a:endParaRPr lang="en-US" dirty="0"/>
          </a:p>
        </p:txBody>
      </p:sp>
      <p:sp>
        <p:nvSpPr>
          <p:cNvPr id="3" name="Rectangle 2"/>
          <p:cNvSpPr/>
          <p:nvPr/>
        </p:nvSpPr>
        <p:spPr>
          <a:xfrm>
            <a:off x="304720" y="1087640"/>
            <a:ext cx="11174492" cy="3276966"/>
          </a:xfrm>
          <a:prstGeom prst="rect">
            <a:avLst/>
          </a:prstGeom>
        </p:spPr>
        <p:txBody>
          <a:bodyPr wrap="square">
            <a:spAutoFit/>
          </a:bodyPr>
          <a:lstStyle/>
          <a:p>
            <a:pPr marL="285664" indent="-285664">
              <a:lnSpc>
                <a:spcPct val="150000"/>
              </a:lnSpc>
              <a:buFont typeface="Arial" charset="0"/>
              <a:buChar char="•"/>
            </a:pPr>
            <a:r>
              <a:rPr lang="en-US" sz="1799" dirty="0">
                <a:solidFill>
                  <a:srgbClr val="333333"/>
                </a:solidFill>
                <a:latin typeface="adobe-clean" charset="0"/>
              </a:rPr>
              <a:t>Allows a template author to define style classes in the content policy of a component.</a:t>
            </a:r>
          </a:p>
          <a:p>
            <a:pPr marL="285664" indent="-285664">
              <a:lnSpc>
                <a:spcPct val="150000"/>
              </a:lnSpc>
              <a:buFont typeface="Arial" charset="0"/>
              <a:buChar char="•"/>
            </a:pPr>
            <a:r>
              <a:rPr lang="en-US" sz="1799" dirty="0"/>
              <a:t>Provides an alternate visual variation for a component.</a:t>
            </a:r>
          </a:p>
          <a:p>
            <a:pPr marL="285664" indent="-285664">
              <a:lnSpc>
                <a:spcPct val="150000"/>
              </a:lnSpc>
              <a:buFont typeface="Arial" charset="0"/>
              <a:buChar char="•"/>
            </a:pPr>
            <a:r>
              <a:rPr lang="en-US" sz="1799" dirty="0"/>
              <a:t>Eliminates the need to develop a custom component for each style.</a:t>
            </a:r>
          </a:p>
          <a:p>
            <a:pPr marL="285664" indent="-285664">
              <a:lnSpc>
                <a:spcPct val="150000"/>
              </a:lnSpc>
              <a:buFont typeface="Arial" charset="0"/>
              <a:buChar char="•"/>
            </a:pPr>
            <a:r>
              <a:rPr lang="en-US" sz="1799" dirty="0"/>
              <a:t>Leads to more reusable components </a:t>
            </a:r>
          </a:p>
          <a:p>
            <a:pPr marL="285664" indent="-285664">
              <a:lnSpc>
                <a:spcPct val="150000"/>
              </a:lnSpc>
              <a:buFont typeface="Arial" charset="0"/>
              <a:buChar char="•"/>
            </a:pPr>
            <a:r>
              <a:rPr lang="en-US" sz="1799" dirty="0"/>
              <a:t>Components can be quickly and easily adapted to the needs of content authors without any AEM back-end development.</a:t>
            </a:r>
            <a:br>
              <a:rPr lang="en-US" sz="1799" dirty="0"/>
            </a:br>
            <a:endParaRPr lang="en-US" sz="1799" dirty="0"/>
          </a:p>
          <a:p>
            <a:pPr marL="285664" indent="-285664">
              <a:buFont typeface="Arial" charset="0"/>
              <a:buChar char="•"/>
            </a:pPr>
            <a:endParaRPr lang="en-US" sz="1799" dirty="0"/>
          </a:p>
        </p:txBody>
      </p:sp>
    </p:spTree>
    <p:extLst>
      <p:ext uri="{BB962C8B-B14F-4D97-AF65-F5344CB8AC3E}">
        <p14:creationId xmlns:p14="http://schemas.microsoft.com/office/powerpoint/2010/main" val="7795555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0" dirty="0"/>
              <a:t>Style System</a:t>
            </a:r>
          </a:p>
          <a:p>
            <a:r>
              <a:rPr lang="en-US" b="0" dirty="0"/>
              <a:t/>
            </a:r>
            <a:br>
              <a:rPr lang="en-US" b="0" dirty="0"/>
            </a:br>
            <a:endParaRPr lang="en-US" b="0" dirty="0"/>
          </a:p>
          <a:p>
            <a:endParaRPr lang="en-US" dirty="0"/>
          </a:p>
        </p:txBody>
      </p:sp>
      <p:sp>
        <p:nvSpPr>
          <p:cNvPr id="5" name="Text Placeholder 4"/>
          <p:cNvSpPr>
            <a:spLocks noGrp="1"/>
          </p:cNvSpPr>
          <p:nvPr>
            <p:ph type="body" sz="quarter" idx="13"/>
          </p:nvPr>
        </p:nvSpPr>
        <p:spPr/>
        <p:txBody>
          <a:bodyPr>
            <a:normAutofit fontScale="25000" lnSpcReduction="20000"/>
          </a:bodyPr>
          <a:lstStyle/>
          <a:p>
            <a:r>
              <a:rPr lang="en-US" sz="7998" dirty="0">
                <a:latin typeface="Adobe Clean" charset="0"/>
                <a:ea typeface="Adobe Clean" charset="0"/>
                <a:cs typeface="Adobe Clean" charset="0"/>
              </a:rPr>
              <a:t>Style System-Use Case</a:t>
            </a:r>
          </a:p>
          <a:p>
            <a:r>
              <a:rPr lang="en-US" dirty="0"/>
              <a:t/>
            </a:r>
            <a:br>
              <a:rPr lang="en-US" dirty="0"/>
            </a:br>
            <a:endParaRPr lang="en-US" dirty="0"/>
          </a:p>
          <a:p>
            <a:endParaRPr lang="en-US" dirty="0"/>
          </a:p>
        </p:txBody>
      </p:sp>
      <p:sp>
        <p:nvSpPr>
          <p:cNvPr id="3" name="Rectangle 2"/>
          <p:cNvSpPr/>
          <p:nvPr/>
        </p:nvSpPr>
        <p:spPr>
          <a:xfrm>
            <a:off x="304719" y="1166879"/>
            <a:ext cx="11460662" cy="3415430"/>
          </a:xfrm>
          <a:prstGeom prst="rect">
            <a:avLst/>
          </a:prstGeom>
        </p:spPr>
        <p:txBody>
          <a:bodyPr wrap="square">
            <a:spAutoFit/>
          </a:bodyPr>
          <a:lstStyle/>
          <a:p>
            <a:pPr marL="285664" indent="-285664">
              <a:lnSpc>
                <a:spcPct val="150000"/>
              </a:lnSpc>
              <a:buFont typeface="Arial" charset="0"/>
              <a:buChar char="•"/>
            </a:pPr>
            <a:r>
              <a:rPr lang="en-US" sz="1799" b="1" dirty="0">
                <a:solidFill>
                  <a:srgbClr val="333333"/>
                </a:solidFill>
                <a:latin typeface="adobe-clean" charset="0"/>
              </a:rPr>
              <a:t>Template authors </a:t>
            </a:r>
            <a:r>
              <a:rPr lang="en-US" sz="1799" dirty="0">
                <a:solidFill>
                  <a:srgbClr val="333333"/>
                </a:solidFill>
                <a:latin typeface="adobe-clean" charset="0"/>
              </a:rPr>
              <a:t>need the ability to configure a number of alternative visual variations of a component</a:t>
            </a:r>
          </a:p>
          <a:p>
            <a:pPr marL="285664" indent="-285664">
              <a:lnSpc>
                <a:spcPct val="150000"/>
              </a:lnSpc>
              <a:buFont typeface="Arial" charset="0"/>
              <a:buChar char="•"/>
            </a:pPr>
            <a:r>
              <a:rPr lang="en-US" sz="1799" b="1" dirty="0"/>
              <a:t>Content authors </a:t>
            </a:r>
            <a:r>
              <a:rPr lang="en-US" sz="1799" dirty="0"/>
              <a:t>need the ability to select how their content is presented visually.</a:t>
            </a:r>
          </a:p>
          <a:p>
            <a:pPr marL="285664" indent="-285664">
              <a:lnSpc>
                <a:spcPct val="150000"/>
              </a:lnSpc>
              <a:buFont typeface="Arial" charset="0"/>
              <a:buChar char="•"/>
            </a:pPr>
            <a:endParaRPr lang="en-US" sz="1799" dirty="0"/>
          </a:p>
          <a:p>
            <a:pPr marL="285664" indent="-285664">
              <a:lnSpc>
                <a:spcPct val="150000"/>
              </a:lnSpc>
              <a:buFont typeface="Arial" charset="0"/>
              <a:buChar char="•"/>
            </a:pPr>
            <a:r>
              <a:rPr lang="en-US" sz="1799" dirty="0"/>
              <a:t>The </a:t>
            </a:r>
            <a:r>
              <a:rPr lang="en-US" sz="1799" b="1" dirty="0"/>
              <a:t>style system </a:t>
            </a:r>
            <a:r>
              <a:rPr lang="en-US" sz="1799" dirty="0"/>
              <a:t>provides a unified solution to both the template author's and content author's requirements:</a:t>
            </a:r>
          </a:p>
          <a:p>
            <a:pPr marL="742727" lvl="1" indent="-285664">
              <a:lnSpc>
                <a:spcPct val="150000"/>
              </a:lnSpc>
              <a:buFont typeface="Arial" charset="0"/>
              <a:buChar char="•"/>
            </a:pPr>
            <a:r>
              <a:rPr lang="en-US" sz="1799" b="1" dirty="0"/>
              <a:t>Template authors </a:t>
            </a:r>
            <a:r>
              <a:rPr lang="en-US" sz="1799" dirty="0"/>
              <a:t>can define style classes in the content policy of components.</a:t>
            </a:r>
          </a:p>
          <a:p>
            <a:pPr marL="742727" lvl="1" indent="-285664">
              <a:lnSpc>
                <a:spcPct val="150000"/>
              </a:lnSpc>
              <a:buFont typeface="Arial" charset="0"/>
              <a:buChar char="•"/>
            </a:pPr>
            <a:r>
              <a:rPr lang="en-US" sz="1799" b="1" dirty="0"/>
              <a:t>Content authors </a:t>
            </a:r>
            <a:r>
              <a:rPr lang="en-US" sz="1799" dirty="0"/>
              <a:t>can then select these classes from a drop-down when editing the component on a page in order to apply the corresponding styles.</a:t>
            </a:r>
          </a:p>
          <a:p>
            <a:pPr marL="285664" indent="-285664">
              <a:lnSpc>
                <a:spcPct val="150000"/>
              </a:lnSpc>
              <a:buFont typeface="Arial" charset="0"/>
              <a:buChar char="•"/>
            </a:pPr>
            <a:endParaRPr lang="en-US" sz="1799" dirty="0"/>
          </a:p>
        </p:txBody>
      </p:sp>
    </p:spTree>
    <p:extLst>
      <p:ext uri="{BB962C8B-B14F-4D97-AF65-F5344CB8AC3E}">
        <p14:creationId xmlns:p14="http://schemas.microsoft.com/office/powerpoint/2010/main" val="1923312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0" dirty="0"/>
              <a:t>Style System</a:t>
            </a:r>
          </a:p>
          <a:p>
            <a:r>
              <a:rPr lang="en-US" b="0" dirty="0"/>
              <a:t/>
            </a:r>
            <a:br>
              <a:rPr lang="en-US" b="0" dirty="0"/>
            </a:br>
            <a:endParaRPr lang="en-US" b="0" dirty="0"/>
          </a:p>
          <a:p>
            <a:endParaRPr lang="en-US" dirty="0"/>
          </a:p>
        </p:txBody>
      </p:sp>
      <p:sp>
        <p:nvSpPr>
          <p:cNvPr id="5" name="Text Placeholder 4"/>
          <p:cNvSpPr>
            <a:spLocks noGrp="1"/>
          </p:cNvSpPr>
          <p:nvPr>
            <p:ph type="body" sz="quarter" idx="13"/>
          </p:nvPr>
        </p:nvSpPr>
        <p:spPr/>
        <p:txBody>
          <a:bodyPr>
            <a:normAutofit fontScale="25000" lnSpcReduction="20000"/>
          </a:bodyPr>
          <a:lstStyle/>
          <a:p>
            <a:r>
              <a:rPr lang="en-US" sz="7998" dirty="0">
                <a:latin typeface="Adobe Clean" charset="0"/>
                <a:ea typeface="Adobe Clean" charset="0"/>
                <a:cs typeface="Adobe Clean" charset="0"/>
              </a:rPr>
              <a:t>Style System-Overview</a:t>
            </a:r>
          </a:p>
          <a:p>
            <a:r>
              <a:rPr lang="en-US" dirty="0"/>
              <a:t/>
            </a:r>
            <a:br>
              <a:rPr lang="en-US" dirty="0"/>
            </a:br>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075" y="974870"/>
            <a:ext cx="10055781" cy="3907739"/>
          </a:xfrm>
          <a:prstGeom prst="rect">
            <a:avLst/>
          </a:prstGeom>
        </p:spPr>
      </p:pic>
    </p:spTree>
    <p:extLst>
      <p:ext uri="{BB962C8B-B14F-4D97-AF65-F5344CB8AC3E}">
        <p14:creationId xmlns:p14="http://schemas.microsoft.com/office/powerpoint/2010/main" val="5488501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0" dirty="0"/>
              <a:t>Style System</a:t>
            </a:r>
          </a:p>
          <a:p>
            <a:r>
              <a:rPr lang="en-US" b="0" dirty="0"/>
              <a:t/>
            </a:r>
            <a:br>
              <a:rPr lang="en-US" b="0" dirty="0"/>
            </a:br>
            <a:endParaRPr lang="en-US" b="0" dirty="0"/>
          </a:p>
          <a:p>
            <a:endParaRPr lang="en-US" dirty="0"/>
          </a:p>
        </p:txBody>
      </p:sp>
      <p:sp>
        <p:nvSpPr>
          <p:cNvPr id="5" name="Text Placeholder 4"/>
          <p:cNvSpPr>
            <a:spLocks noGrp="1"/>
          </p:cNvSpPr>
          <p:nvPr>
            <p:ph type="body" sz="quarter" idx="13"/>
          </p:nvPr>
        </p:nvSpPr>
        <p:spPr/>
        <p:txBody>
          <a:bodyPr>
            <a:normAutofit fontScale="25000" lnSpcReduction="20000"/>
          </a:bodyPr>
          <a:lstStyle/>
          <a:p>
            <a:r>
              <a:rPr lang="en-US" sz="7998" dirty="0">
                <a:latin typeface="Adobe Clean" charset="0"/>
                <a:ea typeface="Adobe Clean" charset="0"/>
                <a:cs typeface="Adobe Clean" charset="0"/>
              </a:rPr>
              <a:t>Core Components</a:t>
            </a:r>
          </a:p>
          <a:p>
            <a:r>
              <a:rPr lang="en-US" dirty="0"/>
              <a:t/>
            </a:r>
            <a:br>
              <a:rPr lang="en-US" dirty="0"/>
            </a:br>
            <a:endParaRPr lang="en-US" dirty="0"/>
          </a:p>
          <a:p>
            <a:endParaRPr lang="en-US" dirty="0"/>
          </a:p>
        </p:txBody>
      </p:sp>
      <p:sp>
        <p:nvSpPr>
          <p:cNvPr id="3" name="Rectangle 2"/>
          <p:cNvSpPr/>
          <p:nvPr/>
        </p:nvSpPr>
        <p:spPr>
          <a:xfrm>
            <a:off x="304720" y="1122202"/>
            <a:ext cx="10749867" cy="4107747"/>
          </a:xfrm>
          <a:prstGeom prst="rect">
            <a:avLst/>
          </a:prstGeom>
        </p:spPr>
        <p:txBody>
          <a:bodyPr wrap="square">
            <a:spAutoFit/>
          </a:bodyPr>
          <a:lstStyle/>
          <a:p>
            <a:pPr marL="285664" indent="-285664">
              <a:lnSpc>
                <a:spcPct val="150000"/>
              </a:lnSpc>
              <a:buFont typeface="Arial" charset="0"/>
              <a:buChar char="•"/>
            </a:pPr>
            <a:r>
              <a:rPr lang="en-US" sz="1799" dirty="0"/>
              <a:t>The core components provide robust and extensible base components and are available as Adobe and community maintained open source components.</a:t>
            </a:r>
          </a:p>
          <a:p>
            <a:pPr marL="285664" indent="-285664">
              <a:lnSpc>
                <a:spcPct val="150000"/>
              </a:lnSpc>
              <a:buFont typeface="Arial" charset="0"/>
              <a:buChar char="•"/>
            </a:pPr>
            <a:r>
              <a:rPr lang="en-US" sz="1799" dirty="0"/>
              <a:t>Core components are available with AEM 6.4 and can also be downloaded from </a:t>
            </a:r>
            <a:r>
              <a:rPr lang="en-US" sz="1799" dirty="0" err="1"/>
              <a:t>Github</a:t>
            </a:r>
            <a:r>
              <a:rPr lang="en-US" sz="1799" dirty="0"/>
              <a:t>.</a:t>
            </a:r>
          </a:p>
          <a:p>
            <a:pPr marL="285664" indent="-285664">
              <a:lnSpc>
                <a:spcPct val="150000"/>
              </a:lnSpc>
              <a:buFont typeface="Arial" charset="0"/>
              <a:buChar char="•"/>
            </a:pPr>
            <a:endParaRPr lang="en-US" sz="1799" dirty="0"/>
          </a:p>
          <a:p>
            <a:pPr marL="285664" indent="-285664">
              <a:lnSpc>
                <a:spcPct val="150000"/>
              </a:lnSpc>
              <a:buFont typeface="Arial" charset="0"/>
              <a:buChar char="•"/>
            </a:pPr>
            <a:r>
              <a:rPr lang="en-US" sz="1799" dirty="0"/>
              <a:t>Some of the new core components (V2) include:</a:t>
            </a:r>
          </a:p>
          <a:p>
            <a:pPr marL="742727" lvl="1" indent="-285664">
              <a:lnSpc>
                <a:spcPct val="150000"/>
              </a:lnSpc>
              <a:buFont typeface="Arial" charset="0"/>
              <a:buChar char="•"/>
            </a:pPr>
            <a:r>
              <a:rPr lang="en-US" sz="1799" b="1" dirty="0"/>
              <a:t>Navigation Component</a:t>
            </a:r>
          </a:p>
          <a:p>
            <a:pPr marL="742727" lvl="1" indent="-285664">
              <a:lnSpc>
                <a:spcPct val="150000"/>
              </a:lnSpc>
              <a:buFont typeface="Arial" charset="0"/>
              <a:buChar char="•"/>
            </a:pPr>
            <a:r>
              <a:rPr lang="en-US" sz="1799" b="1" dirty="0"/>
              <a:t>Language Switcher Component</a:t>
            </a:r>
          </a:p>
          <a:p>
            <a:pPr marL="742727" lvl="1" indent="-285664">
              <a:lnSpc>
                <a:spcPct val="150000"/>
              </a:lnSpc>
              <a:buFont typeface="Arial" charset="0"/>
              <a:buChar char="•"/>
            </a:pPr>
            <a:r>
              <a:rPr lang="en-US" sz="1799" b="1" dirty="0"/>
              <a:t>Quick Search Component</a:t>
            </a:r>
          </a:p>
          <a:p>
            <a:pPr marL="742727" lvl="1" indent="-285664">
              <a:lnSpc>
                <a:spcPct val="150000"/>
              </a:lnSpc>
              <a:buFont typeface="Arial" charset="0"/>
              <a:buChar char="•"/>
            </a:pPr>
            <a:r>
              <a:rPr lang="en-US" sz="1799" b="1" dirty="0"/>
              <a:t>Teaser Component</a:t>
            </a:r>
            <a:endParaRPr lang="en-US" sz="1799" dirty="0"/>
          </a:p>
          <a:p>
            <a:pPr marL="285664" indent="-285664">
              <a:buFont typeface="Arial" charset="0"/>
              <a:buChar char="•"/>
            </a:pPr>
            <a:endParaRPr lang="en-US" sz="1799" dirty="0"/>
          </a:p>
        </p:txBody>
      </p:sp>
    </p:spTree>
    <p:extLst>
      <p:ext uri="{BB962C8B-B14F-4D97-AF65-F5344CB8AC3E}">
        <p14:creationId xmlns:p14="http://schemas.microsoft.com/office/powerpoint/2010/main" val="10828794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noAutofit/>
          </a:bodyPr>
          <a:lstStyle/>
          <a:p>
            <a:r>
              <a:rPr lang="en-US" sz="5400" dirty="0" smtClean="0"/>
              <a:t>TRY IT</a:t>
            </a:r>
          </a:p>
          <a:p>
            <a:endParaRPr lang="en-US" sz="2000" dirty="0"/>
          </a:p>
          <a:p>
            <a:endParaRPr lang="en-US" sz="2000" dirty="0"/>
          </a:p>
        </p:txBody>
      </p:sp>
    </p:spTree>
    <p:extLst>
      <p:ext uri="{BB962C8B-B14F-4D97-AF65-F5344CB8AC3E}">
        <p14:creationId xmlns:p14="http://schemas.microsoft.com/office/powerpoint/2010/main" val="15082405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a:fld id="{90156F56-D5AE-4C6F-B826-C69D1BC521BB}" type="slidenum">
              <a:rPr lang="en-US" smtClean="0"/>
              <a:pPr algn="ctr"/>
              <a:t>16</a:t>
            </a:fld>
            <a:endParaRPr lang="en-US" dirty="0"/>
          </a:p>
        </p:txBody>
      </p:sp>
      <p:sp>
        <p:nvSpPr>
          <p:cNvPr id="6" name="Rectangle 5"/>
          <p:cNvSpPr>
            <a:spLocks noChangeArrowheads="1"/>
          </p:cNvSpPr>
          <p:nvPr/>
        </p:nvSpPr>
        <p:spPr bwMode="gray">
          <a:xfrm>
            <a:off x="861716" y="261448"/>
            <a:ext cx="9748725" cy="735013"/>
          </a:xfrm>
          <a:prstGeom prst="rect">
            <a:avLst/>
          </a:prstGeom>
          <a:noFill/>
          <a:ln w="12700">
            <a:noFill/>
            <a:miter lim="800000"/>
            <a:headEnd/>
            <a:tailEnd/>
          </a:ln>
          <a:effectLst/>
        </p:spPr>
        <p:txBody>
          <a:bodyPr lIns="0" tIns="36000" rIns="36000" bIns="36000" anchor="ctr"/>
          <a:lstStyle/>
          <a:p>
            <a:pPr>
              <a:spcAft>
                <a:spcPct val="20000"/>
              </a:spcAft>
            </a:pPr>
            <a:r>
              <a:rPr lang="en-US" sz="2800" noProof="1">
                <a:latin typeface="Adobe Clean Light" charset="0"/>
                <a:ea typeface="Adobe Clean" charset="0"/>
                <a:cs typeface="Adobe Clean" charset="0"/>
              </a:rPr>
              <a:t>1  |  </a:t>
            </a:r>
            <a:r>
              <a:rPr lang="en-US" sz="2800" noProof="1" smtClean="0">
                <a:latin typeface="Adobe Clean Light" charset="0"/>
                <a:ea typeface="Adobe Clean" charset="0"/>
                <a:cs typeface="Adobe Clean" charset="0"/>
              </a:rPr>
              <a:t>Experience Fragments/Target Integration</a:t>
            </a:r>
            <a:endParaRPr lang="en-US" sz="2800" noProof="1">
              <a:latin typeface="Adobe Clean Light" charset="0"/>
              <a:ea typeface="Adobe Clean" charset="0"/>
              <a:cs typeface="Adobe Clean" charset="0"/>
            </a:endParaRPr>
          </a:p>
        </p:txBody>
      </p:sp>
      <p:sp>
        <p:nvSpPr>
          <p:cNvPr id="7" name="Rectangle 5"/>
          <p:cNvSpPr>
            <a:spLocks noChangeArrowheads="1"/>
          </p:cNvSpPr>
          <p:nvPr/>
        </p:nvSpPr>
        <p:spPr bwMode="gray">
          <a:xfrm>
            <a:off x="819183" y="972830"/>
            <a:ext cx="9439501" cy="735013"/>
          </a:xfrm>
          <a:prstGeom prst="rect">
            <a:avLst/>
          </a:prstGeom>
          <a:noFill/>
          <a:ln w="12700">
            <a:noFill/>
            <a:miter lim="800000"/>
            <a:headEnd/>
            <a:tailEnd/>
          </a:ln>
          <a:effectLst/>
        </p:spPr>
        <p:txBody>
          <a:bodyPr lIns="0" tIns="36000" rIns="36000" bIns="36000" anchor="ctr"/>
          <a:lstStyle/>
          <a:p>
            <a:pPr>
              <a:spcAft>
                <a:spcPct val="20000"/>
              </a:spcAft>
            </a:pPr>
            <a:r>
              <a:rPr lang="en-US" sz="2800" noProof="1">
                <a:latin typeface="Adobe Clean Light" charset="0"/>
                <a:ea typeface="Adobe Clean Light" charset="0"/>
                <a:cs typeface="Adobe Clean Light" charset="0"/>
              </a:rPr>
              <a:t>2  |  </a:t>
            </a:r>
            <a:r>
              <a:rPr lang="en-US" sz="2800" noProof="1" smtClean="0">
                <a:latin typeface="Adobe Clean Light" charset="0"/>
                <a:ea typeface="Adobe Clean Light" charset="0"/>
                <a:cs typeface="Adobe Clean Light" charset="0"/>
              </a:rPr>
              <a:t>Content Fragments/Service Models and Instances</a:t>
            </a:r>
            <a:endParaRPr lang="en-US" sz="2800" noProof="1">
              <a:latin typeface="Adobe Clean Light" charset="0"/>
              <a:ea typeface="Adobe Clean Light" charset="0"/>
              <a:cs typeface="Adobe Clean Light" charset="0"/>
            </a:endParaRPr>
          </a:p>
        </p:txBody>
      </p:sp>
      <p:sp>
        <p:nvSpPr>
          <p:cNvPr id="8" name="Rectangle 7"/>
          <p:cNvSpPr>
            <a:spLocks noChangeArrowheads="1"/>
          </p:cNvSpPr>
          <p:nvPr/>
        </p:nvSpPr>
        <p:spPr bwMode="gray">
          <a:xfrm>
            <a:off x="819181" y="1707843"/>
            <a:ext cx="9439501" cy="735013"/>
          </a:xfrm>
          <a:prstGeom prst="rect">
            <a:avLst/>
          </a:prstGeom>
          <a:noFill/>
          <a:ln w="12700">
            <a:noFill/>
            <a:miter lim="800000"/>
            <a:headEnd/>
            <a:tailEnd/>
          </a:ln>
          <a:effectLst/>
        </p:spPr>
        <p:txBody>
          <a:bodyPr lIns="0" tIns="36000" rIns="36000" bIns="36000" anchor="ctr"/>
          <a:lstStyle/>
          <a:p>
            <a:pPr>
              <a:spcAft>
                <a:spcPct val="20000"/>
              </a:spcAft>
            </a:pPr>
            <a:r>
              <a:rPr lang="en-US" sz="2800" noProof="1">
                <a:latin typeface="Adobe Clean Light" charset="0"/>
                <a:ea typeface="Adobe Clean Light" charset="0"/>
                <a:cs typeface="Adobe Clean Light" charset="0"/>
              </a:rPr>
              <a:t>3  |  </a:t>
            </a:r>
            <a:r>
              <a:rPr lang="en-US" sz="2800" noProof="1" smtClean="0">
                <a:latin typeface="Adobe Clean Light" charset="0"/>
                <a:ea typeface="Adobe Clean Light" charset="0"/>
                <a:cs typeface="Adobe Clean Light" charset="0"/>
              </a:rPr>
              <a:t>Style System and Version 2 Components</a:t>
            </a:r>
            <a:endParaRPr lang="en-US" sz="2800" noProof="1">
              <a:latin typeface="Adobe Clean Light" charset="0"/>
              <a:ea typeface="Adobe Clean Light" charset="0"/>
              <a:cs typeface="Adobe Clean Light" charset="0"/>
            </a:endParaRPr>
          </a:p>
        </p:txBody>
      </p:sp>
      <p:sp>
        <p:nvSpPr>
          <p:cNvPr id="9" name="Rectangle 8"/>
          <p:cNvSpPr>
            <a:spLocks noChangeArrowheads="1"/>
          </p:cNvSpPr>
          <p:nvPr/>
        </p:nvSpPr>
        <p:spPr bwMode="gray">
          <a:xfrm>
            <a:off x="819181" y="2357284"/>
            <a:ext cx="9439501" cy="735013"/>
          </a:xfrm>
          <a:prstGeom prst="rect">
            <a:avLst/>
          </a:prstGeom>
          <a:noFill/>
          <a:ln w="12700">
            <a:noFill/>
            <a:miter lim="800000"/>
            <a:headEnd/>
            <a:tailEnd/>
          </a:ln>
          <a:effectLst/>
        </p:spPr>
        <p:txBody>
          <a:bodyPr lIns="0" tIns="36000" rIns="36000" bIns="36000" anchor="ctr"/>
          <a:lstStyle/>
          <a:p>
            <a:pPr>
              <a:spcAft>
                <a:spcPct val="20000"/>
              </a:spcAft>
            </a:pPr>
            <a:r>
              <a:rPr lang="en-US" sz="2800" noProof="1">
                <a:latin typeface="Adobe Clean" charset="0"/>
                <a:ea typeface="Adobe Clean" charset="0"/>
                <a:cs typeface="Adobe Clean" charset="0"/>
              </a:rPr>
              <a:t>4  |  Smart Crop, Smart Tags, Smart Translations</a:t>
            </a:r>
          </a:p>
        </p:txBody>
      </p:sp>
    </p:spTree>
    <p:extLst>
      <p:ext uri="{BB962C8B-B14F-4D97-AF65-F5344CB8AC3E}">
        <p14:creationId xmlns:p14="http://schemas.microsoft.com/office/powerpoint/2010/main" val="3974548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94B61C2A-1704-4C9D-BE96-512019982060}"/>
              </a:ext>
            </a:extLst>
          </p:cNvPr>
          <p:cNvSpPr>
            <a:spLocks noGrp="1"/>
          </p:cNvSpPr>
          <p:nvPr>
            <p:ph type="title"/>
          </p:nvPr>
        </p:nvSpPr>
        <p:spPr>
          <a:xfrm>
            <a:off x="304721" y="287507"/>
            <a:ext cx="11579384" cy="593725"/>
          </a:xfrm>
        </p:spPr>
        <p:txBody>
          <a:bodyPr/>
          <a:lstStyle/>
          <a:p>
            <a:r>
              <a:rPr lang="en-US" dirty="0"/>
              <a:t>Content Intelligence: Smart Tags</a:t>
            </a:r>
          </a:p>
        </p:txBody>
      </p:sp>
      <p:sp>
        <p:nvSpPr>
          <p:cNvPr id="6" name="Slide Number Placeholder 3">
            <a:extLst>
              <a:ext uri="{FF2B5EF4-FFF2-40B4-BE49-F238E27FC236}">
                <a16:creationId xmlns="" xmlns:a16="http://schemas.microsoft.com/office/drawing/2014/main" id="{85680B0C-8139-4420-AE2E-0653F6E92C0C}"/>
              </a:ext>
            </a:extLst>
          </p:cNvPr>
          <p:cNvSpPr>
            <a:spLocks noGrp="1"/>
          </p:cNvSpPr>
          <p:nvPr>
            <p:ph type="sldNum" sz="quarter" idx="12"/>
          </p:nvPr>
        </p:nvSpPr>
        <p:spPr>
          <a:xfrm>
            <a:off x="5586545" y="6477000"/>
            <a:ext cx="1015735" cy="168274"/>
          </a:xfrm>
        </p:spPr>
        <p:txBody>
          <a:bodyPr/>
          <a:lstStyle/>
          <a:p>
            <a:fld id="{74163E38-40D5-2942-A0C9-81D0B8B3C40A}" type="slidenum">
              <a:rPr lang="en-US" smtClean="0"/>
              <a:t>17</a:t>
            </a:fld>
            <a:endParaRPr lang="en-US"/>
          </a:p>
        </p:txBody>
      </p:sp>
      <p:sp>
        <p:nvSpPr>
          <p:cNvPr id="8" name="TextBox 7"/>
          <p:cNvSpPr txBox="1"/>
          <p:nvPr/>
        </p:nvSpPr>
        <p:spPr>
          <a:xfrm>
            <a:off x="10254109" y="2170323"/>
            <a:ext cx="1762699" cy="3139321"/>
          </a:xfrm>
          <a:prstGeom prst="rect">
            <a:avLst/>
          </a:prstGeom>
          <a:noFill/>
        </p:spPr>
        <p:txBody>
          <a:bodyPr wrap="square" rtlCol="0">
            <a:spAutoFit/>
          </a:bodyPr>
          <a:lstStyle/>
          <a:p>
            <a:r>
              <a:rPr lang="en-US" dirty="0">
                <a:solidFill>
                  <a:schemeClr val="bg1"/>
                </a:solidFill>
              </a:rPr>
              <a:t>The next-generation of Smart Tags uses a self-learning algorithm to recognize images and populate tags based on your unique business taxonomy. </a:t>
            </a:r>
          </a:p>
        </p:txBody>
      </p:sp>
      <p:sp>
        <p:nvSpPr>
          <p:cNvPr id="9" name="Right Arrow 4">
            <a:extLst>
              <a:ext uri="{FF2B5EF4-FFF2-40B4-BE49-F238E27FC236}">
                <a16:creationId xmlns="" xmlns:a16="http://schemas.microsoft.com/office/drawing/2014/main" id="{ADFACEC5-BC79-4DC6-8914-17A5BF683118}"/>
              </a:ext>
            </a:extLst>
          </p:cNvPr>
          <p:cNvSpPr/>
          <p:nvPr/>
        </p:nvSpPr>
        <p:spPr>
          <a:xfrm>
            <a:off x="4930138" y="3530022"/>
            <a:ext cx="686762" cy="423746"/>
          </a:xfrm>
          <a:prstGeom prst="rightArrow">
            <a:avLst/>
          </a:prstGeom>
          <a:solidFill>
            <a:srgbClr val="B7B7B7"/>
          </a:solidFill>
          <a:ln>
            <a:solidFill>
              <a:srgbClr val="B7B7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 xmlns:a16="http://schemas.microsoft.com/office/drawing/2014/main" id="{6C837EF0-DDEC-4AB4-B1F3-6537371F88E9}"/>
              </a:ext>
            </a:extLst>
          </p:cNvPr>
          <p:cNvPicPr>
            <a:picLocks noChangeAspect="1"/>
          </p:cNvPicPr>
          <p:nvPr/>
        </p:nvPicPr>
        <p:blipFill>
          <a:blip r:embed="rId3"/>
          <a:stretch>
            <a:fillRect/>
          </a:stretch>
        </p:blipFill>
        <p:spPr>
          <a:xfrm>
            <a:off x="5630644" y="1995040"/>
            <a:ext cx="4225998" cy="3375087"/>
          </a:xfrm>
          <a:prstGeom prst="rect">
            <a:avLst/>
          </a:prstGeom>
        </p:spPr>
      </p:pic>
      <p:cxnSp>
        <p:nvCxnSpPr>
          <p:cNvPr id="11" name="Straight Arrow Connector 10">
            <a:extLst>
              <a:ext uri="{FF2B5EF4-FFF2-40B4-BE49-F238E27FC236}">
                <a16:creationId xmlns="" xmlns:a16="http://schemas.microsoft.com/office/drawing/2014/main" id="{27850E27-06C2-4D7B-A9B1-C026C84B3E38}"/>
              </a:ext>
            </a:extLst>
          </p:cNvPr>
          <p:cNvCxnSpPr>
            <a:cxnSpLocks/>
          </p:cNvCxnSpPr>
          <p:nvPr/>
        </p:nvCxnSpPr>
        <p:spPr>
          <a:xfrm flipH="1">
            <a:off x="8119696" y="4074043"/>
            <a:ext cx="855785" cy="109325"/>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 xmlns:a16="http://schemas.microsoft.com/office/drawing/2014/main" id="{F9010A0B-D3D6-4930-8686-23B952D0AE0A}"/>
              </a:ext>
            </a:extLst>
          </p:cNvPr>
          <p:cNvPicPr>
            <a:picLocks noChangeAspect="1"/>
          </p:cNvPicPr>
          <p:nvPr/>
        </p:nvPicPr>
        <p:blipFill>
          <a:blip r:embed="rId4"/>
          <a:stretch>
            <a:fillRect/>
          </a:stretch>
        </p:blipFill>
        <p:spPr>
          <a:xfrm>
            <a:off x="663820" y="1988104"/>
            <a:ext cx="4223998" cy="3373490"/>
          </a:xfrm>
          <a:prstGeom prst="rect">
            <a:avLst/>
          </a:prstGeom>
        </p:spPr>
      </p:pic>
    </p:spTree>
    <p:extLst>
      <p:ext uri="{BB962C8B-B14F-4D97-AF65-F5344CB8AC3E}">
        <p14:creationId xmlns:p14="http://schemas.microsoft.com/office/powerpoint/2010/main" val="12424061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599ED8D5-53A8-418D-AF9D-FCB9CF3885D8}"/>
              </a:ext>
            </a:extLst>
          </p:cNvPr>
          <p:cNvSpPr>
            <a:spLocks noGrp="1"/>
          </p:cNvSpPr>
          <p:nvPr>
            <p:ph type="title"/>
          </p:nvPr>
        </p:nvSpPr>
        <p:spPr>
          <a:xfrm>
            <a:off x="304721" y="287507"/>
            <a:ext cx="11579384" cy="593725"/>
          </a:xfrm>
        </p:spPr>
        <p:txBody>
          <a:bodyPr/>
          <a:lstStyle/>
          <a:p>
            <a:r>
              <a:rPr lang="en-US" dirty="0"/>
              <a:t>Content </a:t>
            </a:r>
            <a:r>
              <a:rPr lang="en-US" dirty="0" smtClean="0"/>
              <a:t>Intelligence |  </a:t>
            </a:r>
            <a:r>
              <a:rPr lang="en-US" b="1" dirty="0"/>
              <a:t>Smart Crop</a:t>
            </a:r>
          </a:p>
        </p:txBody>
      </p:sp>
      <p:sp>
        <p:nvSpPr>
          <p:cNvPr id="6" name="Subtitle 2">
            <a:extLst>
              <a:ext uri="{FF2B5EF4-FFF2-40B4-BE49-F238E27FC236}">
                <a16:creationId xmlns:a16="http://schemas.microsoft.com/office/drawing/2014/main" xmlns="" id="{7B41F347-CFDB-46B0-9A9C-73D9C74D7BD5}"/>
              </a:ext>
            </a:extLst>
          </p:cNvPr>
          <p:cNvSpPr txBox="1">
            <a:spLocks/>
          </p:cNvSpPr>
          <p:nvPr/>
        </p:nvSpPr>
        <p:spPr>
          <a:xfrm>
            <a:off x="964473" y="5397415"/>
            <a:ext cx="10259878" cy="1630193"/>
          </a:xfrm>
          <a:prstGeom prst="rect">
            <a:avLst/>
          </a:prstGeom>
        </p:spPr>
        <p:txBody>
          <a:bodyPr vert="horz" lIns="91416" tIns="45708" rIns="91416" bIns="45708"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nSpc>
                <a:spcPct val="100000"/>
              </a:lnSpc>
            </a:pPr>
            <a:r>
              <a:rPr lang="en-US" dirty="0">
                <a:solidFill>
                  <a:schemeClr val="bg1"/>
                </a:solidFill>
                <a:ea typeface="Adobe Clean Light" charset="0"/>
                <a:cs typeface="Adobe Clean Light" charset="0"/>
              </a:rPr>
              <a:t>Non-destructive editing selects the appropriate area of the asset and </a:t>
            </a:r>
            <a:r>
              <a:rPr lang="en-US" dirty="0" smtClean="0">
                <a:solidFill>
                  <a:schemeClr val="bg1"/>
                </a:solidFill>
                <a:ea typeface="Adobe Clean Light" charset="0"/>
                <a:cs typeface="Adobe Clean Light" charset="0"/>
              </a:rPr>
              <a:t>automatically </a:t>
            </a:r>
            <a:r>
              <a:rPr lang="en-US" dirty="0">
                <a:solidFill>
                  <a:schemeClr val="bg1"/>
                </a:solidFill>
                <a:ea typeface="Adobe Clean Light" charset="0"/>
                <a:cs typeface="Adobe Clean Light" charset="0"/>
              </a:rPr>
              <a:t>crops to the precise standards powered by </a:t>
            </a:r>
            <a:r>
              <a:rPr lang="en-US" dirty="0" smtClean="0">
                <a:solidFill>
                  <a:schemeClr val="bg1"/>
                </a:solidFill>
                <a:ea typeface="Adobe Clean Light" charset="0"/>
                <a:cs typeface="Adobe Clean Light" charset="0"/>
              </a:rPr>
              <a:t>Adobe Sensei</a:t>
            </a:r>
            <a:endParaRPr lang="en-US" dirty="0">
              <a:solidFill>
                <a:schemeClr val="bg1"/>
              </a:solidFill>
              <a:ea typeface="Adobe Clean Light" charset="0"/>
              <a:cs typeface="Adobe Clean Light" charset="0"/>
            </a:endParaRPr>
          </a:p>
        </p:txBody>
      </p:sp>
      <p:cxnSp>
        <p:nvCxnSpPr>
          <p:cNvPr id="7" name="Straight Connector 6">
            <a:extLst>
              <a:ext uri="{FF2B5EF4-FFF2-40B4-BE49-F238E27FC236}">
                <a16:creationId xmlns:a16="http://schemas.microsoft.com/office/drawing/2014/main" xmlns="" id="{62523806-F2C7-445C-B844-FA9D10E5F298}"/>
              </a:ext>
            </a:extLst>
          </p:cNvPr>
          <p:cNvCxnSpPr/>
          <p:nvPr/>
        </p:nvCxnSpPr>
        <p:spPr>
          <a:xfrm>
            <a:off x="2607293" y="5109956"/>
            <a:ext cx="6974238" cy="0"/>
          </a:xfrm>
          <a:prstGeom prst="line">
            <a:avLst/>
          </a:prstGeom>
          <a:ln w="158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890" r="949" b="2076"/>
          <a:stretch/>
        </p:blipFill>
        <p:spPr>
          <a:xfrm>
            <a:off x="112066" y="1499034"/>
            <a:ext cx="11964693" cy="3212452"/>
          </a:xfrm>
          <a:prstGeom prst="rect">
            <a:avLst/>
          </a:prstGeom>
        </p:spPr>
      </p:pic>
    </p:spTree>
    <p:extLst>
      <p:ext uri="{BB962C8B-B14F-4D97-AF65-F5344CB8AC3E}">
        <p14:creationId xmlns:p14="http://schemas.microsoft.com/office/powerpoint/2010/main" val="9395709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en-US"/>
          </a:p>
        </p:txBody>
      </p:sp>
      <p:sp>
        <p:nvSpPr>
          <p:cNvPr id="4" name="Text Placeholder 3"/>
          <p:cNvSpPr>
            <a:spLocks noGrp="1"/>
          </p:cNvSpPr>
          <p:nvPr>
            <p:ph type="body" sz="quarter" idx="13"/>
          </p:nvPr>
        </p:nvSpPr>
        <p:spPr/>
        <p:txBody>
          <a:bodyPr>
            <a:normAutofit fontScale="32500" lnSpcReduction="20000"/>
          </a:bodyPr>
          <a:lstStyle/>
          <a:p>
            <a:r>
              <a:rPr lang="en-US" sz="16600" dirty="0" smtClean="0"/>
              <a:t>TRY </a:t>
            </a:r>
            <a:r>
              <a:rPr lang="en-US" sz="16600" dirty="0" smtClean="0"/>
              <a:t>IT</a:t>
            </a:r>
          </a:p>
          <a:p>
            <a:endParaRPr lang="en-US" sz="8000" dirty="0"/>
          </a:p>
        </p:txBody>
      </p:sp>
    </p:spTree>
    <p:extLst>
      <p:ext uri="{BB962C8B-B14F-4D97-AF65-F5344CB8AC3E}">
        <p14:creationId xmlns:p14="http://schemas.microsoft.com/office/powerpoint/2010/main" val="2002377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a:fld id="{90156F56-D5AE-4C6F-B826-C69D1BC521BB}" type="slidenum">
              <a:rPr lang="en-US" smtClean="0"/>
              <a:pPr algn="ctr"/>
              <a:t>2</a:t>
            </a:fld>
            <a:endParaRPr lang="en-US" dirty="0"/>
          </a:p>
        </p:txBody>
      </p:sp>
      <p:sp>
        <p:nvSpPr>
          <p:cNvPr id="6" name="Rectangle 5"/>
          <p:cNvSpPr>
            <a:spLocks noChangeArrowheads="1"/>
          </p:cNvSpPr>
          <p:nvPr/>
        </p:nvSpPr>
        <p:spPr bwMode="gray">
          <a:xfrm>
            <a:off x="861716" y="261448"/>
            <a:ext cx="9748725" cy="735013"/>
          </a:xfrm>
          <a:prstGeom prst="rect">
            <a:avLst/>
          </a:prstGeom>
          <a:noFill/>
          <a:ln w="12700">
            <a:noFill/>
            <a:miter lim="800000"/>
            <a:headEnd/>
            <a:tailEnd/>
          </a:ln>
          <a:effectLst/>
        </p:spPr>
        <p:txBody>
          <a:bodyPr lIns="0" tIns="36000" rIns="36000" bIns="36000" anchor="ctr"/>
          <a:lstStyle/>
          <a:p>
            <a:pPr>
              <a:spcAft>
                <a:spcPct val="20000"/>
              </a:spcAft>
            </a:pPr>
            <a:r>
              <a:rPr lang="en-US" sz="2800" noProof="1">
                <a:latin typeface="Adobe Clean" charset="0"/>
                <a:ea typeface="Adobe Clean" charset="0"/>
                <a:cs typeface="Adobe Clean" charset="0"/>
              </a:rPr>
              <a:t>1  |  </a:t>
            </a:r>
            <a:r>
              <a:rPr lang="en-US" sz="2800" noProof="1" smtClean="0">
                <a:latin typeface="Adobe Clean" charset="0"/>
                <a:ea typeface="Adobe Clean" charset="0"/>
                <a:cs typeface="Adobe Clean" charset="0"/>
              </a:rPr>
              <a:t>Experience Fragments/Target Integration</a:t>
            </a:r>
            <a:endParaRPr lang="en-US" sz="2800" noProof="1">
              <a:latin typeface="Adobe Clean" charset="0"/>
              <a:ea typeface="Adobe Clean" charset="0"/>
              <a:cs typeface="Adobe Clean" charset="0"/>
            </a:endParaRPr>
          </a:p>
        </p:txBody>
      </p:sp>
      <p:sp>
        <p:nvSpPr>
          <p:cNvPr id="7" name="Rectangle 5"/>
          <p:cNvSpPr>
            <a:spLocks noChangeArrowheads="1"/>
          </p:cNvSpPr>
          <p:nvPr/>
        </p:nvSpPr>
        <p:spPr bwMode="gray">
          <a:xfrm>
            <a:off x="819183" y="972830"/>
            <a:ext cx="9439501" cy="735013"/>
          </a:xfrm>
          <a:prstGeom prst="rect">
            <a:avLst/>
          </a:prstGeom>
          <a:noFill/>
          <a:ln w="12700">
            <a:noFill/>
            <a:miter lim="800000"/>
            <a:headEnd/>
            <a:tailEnd/>
          </a:ln>
          <a:effectLst/>
        </p:spPr>
        <p:txBody>
          <a:bodyPr lIns="0" tIns="36000" rIns="36000" bIns="36000" anchor="ctr"/>
          <a:lstStyle/>
          <a:p>
            <a:pPr>
              <a:spcAft>
                <a:spcPct val="20000"/>
              </a:spcAft>
            </a:pPr>
            <a:r>
              <a:rPr lang="en-US" sz="2800" noProof="1">
                <a:latin typeface="Adobe Clean Light" charset="0"/>
                <a:ea typeface="Adobe Clean Light" charset="0"/>
                <a:cs typeface="Adobe Clean Light" charset="0"/>
              </a:rPr>
              <a:t>2  |  </a:t>
            </a:r>
            <a:r>
              <a:rPr lang="en-US" sz="2800" noProof="1" smtClean="0">
                <a:latin typeface="Adobe Clean Light" charset="0"/>
                <a:ea typeface="Adobe Clean Light" charset="0"/>
                <a:cs typeface="Adobe Clean Light" charset="0"/>
              </a:rPr>
              <a:t>Content Fragments/Service Models and Instances</a:t>
            </a:r>
            <a:endParaRPr lang="en-US" sz="2800" noProof="1">
              <a:latin typeface="Adobe Clean Light" charset="0"/>
              <a:ea typeface="Adobe Clean Light" charset="0"/>
              <a:cs typeface="Adobe Clean Light" charset="0"/>
            </a:endParaRPr>
          </a:p>
        </p:txBody>
      </p:sp>
      <p:sp>
        <p:nvSpPr>
          <p:cNvPr id="8" name="Rectangle 7"/>
          <p:cNvSpPr>
            <a:spLocks noChangeArrowheads="1"/>
          </p:cNvSpPr>
          <p:nvPr/>
        </p:nvSpPr>
        <p:spPr bwMode="gray">
          <a:xfrm>
            <a:off x="819182" y="1712813"/>
            <a:ext cx="9439501" cy="735013"/>
          </a:xfrm>
          <a:prstGeom prst="rect">
            <a:avLst/>
          </a:prstGeom>
          <a:noFill/>
          <a:ln w="12700">
            <a:noFill/>
            <a:miter lim="800000"/>
            <a:headEnd/>
            <a:tailEnd/>
          </a:ln>
          <a:effectLst/>
        </p:spPr>
        <p:txBody>
          <a:bodyPr lIns="0" tIns="36000" rIns="36000" bIns="36000" anchor="ctr"/>
          <a:lstStyle/>
          <a:p>
            <a:pPr>
              <a:spcAft>
                <a:spcPct val="20000"/>
              </a:spcAft>
            </a:pPr>
            <a:r>
              <a:rPr lang="en-US" sz="2800" noProof="1">
                <a:latin typeface="Adobe Clean Light" charset="0"/>
                <a:ea typeface="Adobe Clean Light" charset="0"/>
                <a:cs typeface="Adobe Clean Light" charset="0"/>
              </a:rPr>
              <a:t>3  |  </a:t>
            </a:r>
            <a:r>
              <a:rPr lang="en-US" sz="2800" noProof="1" smtClean="0">
                <a:latin typeface="Adobe Clean Light" charset="0"/>
                <a:ea typeface="Adobe Clean Light" charset="0"/>
                <a:cs typeface="Adobe Clean Light" charset="0"/>
              </a:rPr>
              <a:t>Style System and Version 2 Components</a:t>
            </a:r>
            <a:endParaRPr lang="en-US" sz="2800" noProof="1">
              <a:latin typeface="Adobe Clean Light" charset="0"/>
              <a:ea typeface="Adobe Clean Light" charset="0"/>
              <a:cs typeface="Adobe Clean Light" charset="0"/>
            </a:endParaRPr>
          </a:p>
        </p:txBody>
      </p:sp>
      <p:sp>
        <p:nvSpPr>
          <p:cNvPr id="9" name="Rectangle 8"/>
          <p:cNvSpPr>
            <a:spLocks noChangeArrowheads="1"/>
          </p:cNvSpPr>
          <p:nvPr/>
        </p:nvSpPr>
        <p:spPr bwMode="gray">
          <a:xfrm>
            <a:off x="819181" y="2357284"/>
            <a:ext cx="9439501" cy="735013"/>
          </a:xfrm>
          <a:prstGeom prst="rect">
            <a:avLst/>
          </a:prstGeom>
          <a:noFill/>
          <a:ln w="12700">
            <a:noFill/>
            <a:miter lim="800000"/>
            <a:headEnd/>
            <a:tailEnd/>
          </a:ln>
          <a:effectLst/>
        </p:spPr>
        <p:txBody>
          <a:bodyPr lIns="0" tIns="36000" rIns="36000" bIns="36000" anchor="ctr"/>
          <a:lstStyle/>
          <a:p>
            <a:pPr>
              <a:spcAft>
                <a:spcPct val="20000"/>
              </a:spcAft>
            </a:pPr>
            <a:r>
              <a:rPr lang="en-US" sz="2800" noProof="1">
                <a:latin typeface="Adobe Clean Light" charset="0"/>
                <a:ea typeface="Adobe Clean Light" charset="0"/>
                <a:cs typeface="Adobe Clean Light" charset="0"/>
              </a:rPr>
              <a:t>4  |  </a:t>
            </a:r>
            <a:r>
              <a:rPr lang="en-US" sz="2800" noProof="1" smtClean="0">
                <a:latin typeface="Adobe Clean Light" charset="0"/>
                <a:ea typeface="Adobe Clean Light" charset="0"/>
                <a:cs typeface="Adobe Clean Light" charset="0"/>
              </a:rPr>
              <a:t>Smart Crop, Smart Tags, Smart Translations</a:t>
            </a:r>
            <a:endParaRPr lang="en-US" sz="2800" noProof="1">
              <a:latin typeface="Adobe Clean Light" charset="0"/>
              <a:ea typeface="Adobe Clean Light" charset="0"/>
              <a:cs typeface="Adobe Clean Light" charset="0"/>
            </a:endParaRPr>
          </a:p>
        </p:txBody>
      </p:sp>
    </p:spTree>
    <p:extLst>
      <p:ext uri="{BB962C8B-B14F-4D97-AF65-F5344CB8AC3E}">
        <p14:creationId xmlns:p14="http://schemas.microsoft.com/office/powerpoint/2010/main" val="2402910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lgn="ctr"/>
            <a:fld id="{90156F56-D5AE-4C6F-B826-C69D1BC521BB}" type="slidenum">
              <a:rPr lang="en-US" smtClean="0"/>
              <a:pPr algn="ctr"/>
              <a:t>20</a:t>
            </a:fld>
            <a:endParaRPr lang="en-US" dirty="0"/>
          </a:p>
        </p:txBody>
      </p:sp>
      <p:pic>
        <p:nvPicPr>
          <p:cNvPr id="5" name="Picture 4"/>
          <p:cNvPicPr>
            <a:picLocks noChangeAspect="1"/>
          </p:cNvPicPr>
          <p:nvPr/>
        </p:nvPicPr>
        <p:blipFill>
          <a:blip r:embed="rId2"/>
          <a:stretch>
            <a:fillRect/>
          </a:stretch>
        </p:blipFill>
        <p:spPr>
          <a:xfrm>
            <a:off x="4312741" y="302849"/>
            <a:ext cx="3563342" cy="2033201"/>
          </a:xfrm>
          <a:prstGeom prst="rect">
            <a:avLst/>
          </a:prstGeom>
        </p:spPr>
      </p:pic>
    </p:spTree>
    <p:extLst>
      <p:ext uri="{BB962C8B-B14F-4D97-AF65-F5344CB8AC3E}">
        <p14:creationId xmlns:p14="http://schemas.microsoft.com/office/powerpoint/2010/main" val="28197033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lgn="ctr"/>
            <a:fld id="{90156F56-D5AE-4C6F-B826-C69D1BC521BB}" type="slidenum">
              <a:rPr lang="en-US" smtClean="0"/>
              <a:pPr algn="ctr"/>
              <a:t>21</a:t>
            </a:fld>
            <a:endParaRPr lang="en-US" dirty="0"/>
          </a:p>
        </p:txBody>
      </p:sp>
      <p:sp>
        <p:nvSpPr>
          <p:cNvPr id="12" name="TextBox 11"/>
          <p:cNvSpPr txBox="1"/>
          <p:nvPr/>
        </p:nvSpPr>
        <p:spPr>
          <a:xfrm>
            <a:off x="2030664" y="928766"/>
            <a:ext cx="8127496" cy="1643505"/>
          </a:xfrm>
          <a:prstGeom prst="rect">
            <a:avLst/>
          </a:prstGeom>
          <a:noFill/>
        </p:spPr>
        <p:txBody>
          <a:bodyPr wrap="none" lIns="91416" tIns="45709" rIns="91416" bIns="45709" rtlCol="0">
            <a:spAutoFit/>
          </a:bodyPr>
          <a:lstStyle/>
          <a:p>
            <a:pPr algn="ctr">
              <a:lnSpc>
                <a:spcPct val="120000"/>
              </a:lnSpc>
            </a:pPr>
            <a:r>
              <a:rPr lang="en-US" sz="6000" dirty="0">
                <a:latin typeface="Adobe Clean SemiLight"/>
                <a:cs typeface="Adobe Clean SemiLight"/>
              </a:rPr>
              <a:t>Summit 2018 GitHub Repo</a:t>
            </a:r>
          </a:p>
          <a:p>
            <a:pPr algn="ctr">
              <a:lnSpc>
                <a:spcPct val="120000"/>
              </a:lnSpc>
            </a:pPr>
            <a:r>
              <a:rPr lang="en-US" sz="2400" dirty="0">
                <a:latin typeface="Adobe Clean" panose="020B0503020404020204" pitchFamily="34" charset="0"/>
                <a:hlinkClick r:id="rId2"/>
              </a:rPr>
              <a:t>https://</a:t>
            </a:r>
            <a:r>
              <a:rPr lang="en-US" sz="2400" dirty="0" smtClean="0">
                <a:latin typeface="Adobe Clean" panose="020B0503020404020204" pitchFamily="34" charset="0"/>
                <a:hlinkClick r:id="rId2"/>
              </a:rPr>
              <a:t>github.com/Adobe-Marketing-Cloud/Summit2018</a:t>
            </a:r>
            <a:endParaRPr lang="en-US" sz="2400" dirty="0">
              <a:latin typeface="Adobe Clean" panose="020B0503020404020204" pitchFamily="34" charset="0"/>
              <a:cs typeface="Adobe Clean SemiLight"/>
            </a:endParaRPr>
          </a:p>
        </p:txBody>
      </p:sp>
    </p:spTree>
    <p:extLst>
      <p:ext uri="{BB962C8B-B14F-4D97-AF65-F5344CB8AC3E}">
        <p14:creationId xmlns:p14="http://schemas.microsoft.com/office/powerpoint/2010/main" val="13688947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48124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0" dirty="0" smtClean="0"/>
              <a:t>Experience Fragments</a:t>
            </a:r>
            <a:r>
              <a:rPr lang="en-US" b="0" dirty="0"/>
              <a:t/>
            </a:r>
            <a:br>
              <a:rPr lang="en-US" b="0" dirty="0"/>
            </a:br>
            <a:endParaRPr lang="en-US" b="0" dirty="0"/>
          </a:p>
          <a:p>
            <a:endParaRPr lang="en-US" dirty="0"/>
          </a:p>
        </p:txBody>
      </p:sp>
      <p:sp>
        <p:nvSpPr>
          <p:cNvPr id="5" name="Text Placeholder 4"/>
          <p:cNvSpPr>
            <a:spLocks noGrp="1"/>
          </p:cNvSpPr>
          <p:nvPr>
            <p:ph type="body" sz="quarter" idx="13"/>
          </p:nvPr>
        </p:nvSpPr>
        <p:spPr/>
        <p:txBody>
          <a:bodyPr>
            <a:normAutofit fontScale="25000" lnSpcReduction="20000"/>
          </a:bodyPr>
          <a:lstStyle/>
          <a:p>
            <a:r>
              <a:rPr lang="en-US" sz="7998" dirty="0">
                <a:latin typeface="Adobe Clean" charset="0"/>
                <a:ea typeface="Adobe Clean" charset="0"/>
                <a:cs typeface="Adobe Clean" charset="0"/>
              </a:rPr>
              <a:t>Style System</a:t>
            </a:r>
          </a:p>
          <a:p>
            <a:r>
              <a:rPr lang="en-US" dirty="0"/>
              <a:t/>
            </a:r>
            <a:br>
              <a:rPr lang="en-US" dirty="0"/>
            </a:br>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3464"/>
            <a:ext cx="12232527" cy="5659395"/>
          </a:xfrm>
          <a:prstGeom prst="rect">
            <a:avLst/>
          </a:prstGeom>
        </p:spPr>
      </p:pic>
    </p:spTree>
    <p:extLst>
      <p:ext uri="{BB962C8B-B14F-4D97-AF65-F5344CB8AC3E}">
        <p14:creationId xmlns:p14="http://schemas.microsoft.com/office/powerpoint/2010/main" val="2844961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normAutofit fontScale="25000" lnSpcReduction="20000"/>
          </a:bodyPr>
          <a:lstStyle/>
          <a:p>
            <a:r>
              <a:rPr lang="en-US" sz="21600" dirty="0" smtClean="0"/>
              <a:t>TRY IT:</a:t>
            </a:r>
          </a:p>
          <a:p>
            <a:endParaRPr lang="en-US" sz="5400" dirty="0" smtClean="0"/>
          </a:p>
          <a:p>
            <a:endParaRPr lang="en-US" sz="5400" dirty="0" smtClean="0"/>
          </a:p>
          <a:p>
            <a:endParaRPr lang="en-US" dirty="0"/>
          </a:p>
        </p:txBody>
      </p:sp>
    </p:spTree>
    <p:extLst>
      <p:ext uri="{BB962C8B-B14F-4D97-AF65-F5344CB8AC3E}">
        <p14:creationId xmlns:p14="http://schemas.microsoft.com/office/powerpoint/2010/main" val="1620762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a:fld id="{90156F56-D5AE-4C6F-B826-C69D1BC521BB}" type="slidenum">
              <a:rPr lang="en-US" smtClean="0"/>
              <a:pPr algn="ctr"/>
              <a:t>5</a:t>
            </a:fld>
            <a:endParaRPr lang="en-US" dirty="0"/>
          </a:p>
        </p:txBody>
      </p:sp>
      <p:sp>
        <p:nvSpPr>
          <p:cNvPr id="6" name="Rectangle 5"/>
          <p:cNvSpPr>
            <a:spLocks noChangeArrowheads="1"/>
          </p:cNvSpPr>
          <p:nvPr/>
        </p:nvSpPr>
        <p:spPr bwMode="gray">
          <a:xfrm>
            <a:off x="861716" y="261448"/>
            <a:ext cx="9748725" cy="735013"/>
          </a:xfrm>
          <a:prstGeom prst="rect">
            <a:avLst/>
          </a:prstGeom>
          <a:noFill/>
          <a:ln w="12700">
            <a:noFill/>
            <a:miter lim="800000"/>
            <a:headEnd/>
            <a:tailEnd/>
          </a:ln>
          <a:effectLst/>
        </p:spPr>
        <p:txBody>
          <a:bodyPr lIns="0" tIns="36000" rIns="36000" bIns="36000" anchor="ctr"/>
          <a:lstStyle/>
          <a:p>
            <a:pPr>
              <a:spcAft>
                <a:spcPct val="20000"/>
              </a:spcAft>
            </a:pPr>
            <a:r>
              <a:rPr lang="en-US" sz="2800" noProof="1">
                <a:latin typeface="Adobe Clean Light" charset="0"/>
                <a:ea typeface="Adobe Clean" charset="0"/>
                <a:cs typeface="Adobe Clean" charset="0"/>
              </a:rPr>
              <a:t>1  |  </a:t>
            </a:r>
            <a:r>
              <a:rPr lang="en-US" sz="2800" noProof="1" smtClean="0">
                <a:latin typeface="Adobe Clean Light" charset="0"/>
                <a:ea typeface="Adobe Clean" charset="0"/>
                <a:cs typeface="Adobe Clean" charset="0"/>
              </a:rPr>
              <a:t>Experience Fragments/Target Integration</a:t>
            </a:r>
            <a:endParaRPr lang="en-US" sz="2800" noProof="1">
              <a:latin typeface="Adobe Clean Light" charset="0"/>
              <a:ea typeface="Adobe Clean" charset="0"/>
              <a:cs typeface="Adobe Clean" charset="0"/>
            </a:endParaRPr>
          </a:p>
        </p:txBody>
      </p:sp>
      <p:sp>
        <p:nvSpPr>
          <p:cNvPr id="7" name="Rectangle 5"/>
          <p:cNvSpPr>
            <a:spLocks noChangeArrowheads="1"/>
          </p:cNvSpPr>
          <p:nvPr/>
        </p:nvSpPr>
        <p:spPr bwMode="gray">
          <a:xfrm>
            <a:off x="819183" y="972830"/>
            <a:ext cx="9439501" cy="735013"/>
          </a:xfrm>
          <a:prstGeom prst="rect">
            <a:avLst/>
          </a:prstGeom>
          <a:noFill/>
          <a:ln w="12700">
            <a:noFill/>
            <a:miter lim="800000"/>
            <a:headEnd/>
            <a:tailEnd/>
          </a:ln>
          <a:effectLst/>
        </p:spPr>
        <p:txBody>
          <a:bodyPr lIns="0" tIns="36000" rIns="36000" bIns="36000" anchor="ctr"/>
          <a:lstStyle/>
          <a:p>
            <a:pPr>
              <a:spcAft>
                <a:spcPct val="20000"/>
              </a:spcAft>
            </a:pPr>
            <a:r>
              <a:rPr lang="en-US" sz="2800" noProof="1">
                <a:latin typeface="Adobe Clean" charset="0"/>
                <a:ea typeface="Adobe Clean Light" charset="0"/>
                <a:cs typeface="Adobe Clean Light" charset="0"/>
              </a:rPr>
              <a:t>2  |  </a:t>
            </a:r>
            <a:r>
              <a:rPr lang="en-US" sz="2800" noProof="1" smtClean="0">
                <a:latin typeface="Adobe Clean" charset="0"/>
                <a:ea typeface="Adobe Clean Light" charset="0"/>
                <a:cs typeface="Adobe Clean Light" charset="0"/>
              </a:rPr>
              <a:t>Content Fragments/Service Models and Instances</a:t>
            </a:r>
            <a:endParaRPr lang="en-US" sz="2800" noProof="1">
              <a:latin typeface="Adobe Clean" charset="0"/>
              <a:ea typeface="Adobe Clean Light" charset="0"/>
              <a:cs typeface="Adobe Clean Light" charset="0"/>
            </a:endParaRPr>
          </a:p>
        </p:txBody>
      </p:sp>
      <p:sp>
        <p:nvSpPr>
          <p:cNvPr id="8" name="Rectangle 7"/>
          <p:cNvSpPr>
            <a:spLocks noChangeArrowheads="1"/>
          </p:cNvSpPr>
          <p:nvPr/>
        </p:nvSpPr>
        <p:spPr bwMode="gray">
          <a:xfrm>
            <a:off x="819181" y="1707843"/>
            <a:ext cx="9439501" cy="735013"/>
          </a:xfrm>
          <a:prstGeom prst="rect">
            <a:avLst/>
          </a:prstGeom>
          <a:noFill/>
          <a:ln w="12700">
            <a:noFill/>
            <a:miter lim="800000"/>
            <a:headEnd/>
            <a:tailEnd/>
          </a:ln>
          <a:effectLst/>
        </p:spPr>
        <p:txBody>
          <a:bodyPr lIns="0" tIns="36000" rIns="36000" bIns="36000" anchor="ctr"/>
          <a:lstStyle/>
          <a:p>
            <a:pPr>
              <a:spcAft>
                <a:spcPct val="20000"/>
              </a:spcAft>
            </a:pPr>
            <a:r>
              <a:rPr lang="en-US" sz="2800" noProof="1">
                <a:latin typeface="Adobe Clean Light" charset="0"/>
                <a:ea typeface="Adobe Clean Light" charset="0"/>
                <a:cs typeface="Adobe Clean Light" charset="0"/>
              </a:rPr>
              <a:t>3  |  </a:t>
            </a:r>
            <a:r>
              <a:rPr lang="en-US" sz="2800" noProof="1" smtClean="0">
                <a:latin typeface="Adobe Clean Light" charset="0"/>
                <a:ea typeface="Adobe Clean Light" charset="0"/>
                <a:cs typeface="Adobe Clean Light" charset="0"/>
              </a:rPr>
              <a:t>Style System and Version 2 Components</a:t>
            </a:r>
            <a:endParaRPr lang="en-US" sz="2800" noProof="1">
              <a:latin typeface="Adobe Clean Light" charset="0"/>
              <a:ea typeface="Adobe Clean Light" charset="0"/>
              <a:cs typeface="Adobe Clean Light" charset="0"/>
            </a:endParaRPr>
          </a:p>
        </p:txBody>
      </p:sp>
      <p:sp>
        <p:nvSpPr>
          <p:cNvPr id="9" name="Rectangle 8"/>
          <p:cNvSpPr>
            <a:spLocks noChangeArrowheads="1"/>
          </p:cNvSpPr>
          <p:nvPr/>
        </p:nvSpPr>
        <p:spPr bwMode="gray">
          <a:xfrm>
            <a:off x="819181" y="2357284"/>
            <a:ext cx="9439501" cy="735013"/>
          </a:xfrm>
          <a:prstGeom prst="rect">
            <a:avLst/>
          </a:prstGeom>
          <a:noFill/>
          <a:ln w="12700">
            <a:noFill/>
            <a:miter lim="800000"/>
            <a:headEnd/>
            <a:tailEnd/>
          </a:ln>
          <a:effectLst/>
        </p:spPr>
        <p:txBody>
          <a:bodyPr lIns="0" tIns="36000" rIns="36000" bIns="36000" anchor="ctr"/>
          <a:lstStyle/>
          <a:p>
            <a:pPr>
              <a:spcAft>
                <a:spcPct val="20000"/>
              </a:spcAft>
            </a:pPr>
            <a:r>
              <a:rPr lang="en-US" sz="2800" noProof="1">
                <a:latin typeface="Adobe Clean Light" charset="0"/>
                <a:ea typeface="Adobe Clean Light" charset="0"/>
                <a:cs typeface="Adobe Clean Light" charset="0"/>
              </a:rPr>
              <a:t>4  |  </a:t>
            </a:r>
            <a:r>
              <a:rPr lang="en-US" sz="2800" noProof="1" smtClean="0">
                <a:latin typeface="Adobe Clean Light" charset="0"/>
                <a:ea typeface="Adobe Clean Light" charset="0"/>
                <a:cs typeface="Adobe Clean Light" charset="0"/>
              </a:rPr>
              <a:t>Bulk Export Assets Meta Data</a:t>
            </a:r>
            <a:endParaRPr lang="en-US" sz="2800" noProof="1">
              <a:latin typeface="Adobe Clean Light" charset="0"/>
              <a:ea typeface="Adobe Clean Light" charset="0"/>
              <a:cs typeface="Adobe Clean Light" charset="0"/>
            </a:endParaRPr>
          </a:p>
        </p:txBody>
      </p:sp>
    </p:spTree>
    <p:extLst>
      <p:ext uri="{BB962C8B-B14F-4D97-AF65-F5344CB8AC3E}">
        <p14:creationId xmlns:p14="http://schemas.microsoft.com/office/powerpoint/2010/main" val="1669092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latin typeface="Adobe Clean Light" charset="0"/>
                <a:ea typeface="Adobe Clean Light" charset="0"/>
                <a:cs typeface="Adobe Clean Light" charset="0"/>
              </a:rPr>
              <a:t>AEM Content Fragments &amp; Services</a:t>
            </a:r>
            <a:endParaRPr lang="en-US" dirty="0"/>
          </a:p>
          <a:p>
            <a:endParaRPr lang="en-US" dirty="0"/>
          </a:p>
        </p:txBody>
      </p:sp>
      <p:sp>
        <p:nvSpPr>
          <p:cNvPr id="5" name="Text Placeholder 4"/>
          <p:cNvSpPr>
            <a:spLocks noGrp="1"/>
          </p:cNvSpPr>
          <p:nvPr>
            <p:ph type="body" sz="quarter" idx="13"/>
          </p:nvPr>
        </p:nvSpPr>
        <p:spPr>
          <a:xfrm>
            <a:off x="165910" y="153689"/>
            <a:ext cx="11171582" cy="690586"/>
          </a:xfrm>
        </p:spPr>
        <p:txBody>
          <a:bodyPr>
            <a:normAutofit/>
          </a:bodyPr>
          <a:lstStyle/>
          <a:p>
            <a:r>
              <a:rPr lang="en-US" sz="3199" dirty="0">
                <a:solidFill>
                  <a:schemeClr val="bg1"/>
                </a:solidFill>
                <a:latin typeface="Adobe Clean Light" charset="0"/>
                <a:ea typeface="Adobe Clean Light" charset="0"/>
                <a:cs typeface="Adobe Clean Light" charset="0"/>
              </a:rPr>
              <a:t>AEM Content Fragments &amp; Services </a:t>
            </a:r>
            <a:r>
              <a:rPr lang="mr-IN" sz="3199" dirty="0">
                <a:solidFill>
                  <a:schemeClr val="bg1"/>
                </a:solidFill>
                <a:latin typeface="Adobe Clean Light" charset="0"/>
                <a:ea typeface="Adobe Clean Light" charset="0"/>
                <a:cs typeface="Adobe Clean Light" charset="0"/>
              </a:rPr>
              <a:t>–</a:t>
            </a:r>
            <a:r>
              <a:rPr lang="en-US" sz="3199" dirty="0">
                <a:solidFill>
                  <a:schemeClr val="bg1"/>
                </a:solidFill>
                <a:latin typeface="Adobe Clean Light" charset="0"/>
                <a:ea typeface="Adobe Clean Light" charset="0"/>
                <a:cs typeface="Adobe Clean Light" charset="0"/>
              </a:rPr>
              <a:t> Use Cases</a:t>
            </a:r>
            <a:endParaRPr lang="en-US" sz="3199" dirty="0"/>
          </a:p>
        </p:txBody>
      </p:sp>
      <p:sp>
        <p:nvSpPr>
          <p:cNvPr id="4" name="Content Placeholder 2"/>
          <p:cNvSpPr txBox="1">
            <a:spLocks/>
          </p:cNvSpPr>
          <p:nvPr/>
        </p:nvSpPr>
        <p:spPr>
          <a:xfrm>
            <a:off x="2613358" y="994073"/>
            <a:ext cx="7925993" cy="461545"/>
          </a:xfrm>
          <a:prstGeom prst="rect">
            <a:avLst/>
          </a:prstGeom>
        </p:spPr>
        <p:txBody>
          <a:bodyPr wrap="square">
            <a:spAutoFit/>
          </a:bodyPr>
          <a:lstStyle>
            <a:lvl1pPr marL="275852"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1pPr>
            <a:lvl2pPr marL="551703"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2pPr>
            <a:lvl3pPr marL="751979" indent="-200276"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3pPr>
            <a:lvl4pPr marL="950366" indent="-198387"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4pPr>
            <a:lvl5pPr marL="1088291" indent="-137926" algn="l" defTabSz="1088291" rtl="0" eaLnBrk="1" latinLnBrk="0" hangingPunct="1">
              <a:spcBef>
                <a:spcPts val="714"/>
              </a:spcBef>
              <a:buClr>
                <a:schemeClr val="accent4"/>
              </a:buClr>
              <a:buSzPct val="70000"/>
              <a:buFont typeface="Wingdings" pitchFamily="2" charset="2"/>
              <a:buChar char="§"/>
              <a:defRPr sz="1400" kern="1200">
                <a:solidFill>
                  <a:schemeClr val="tx1"/>
                </a:solidFill>
                <a:latin typeface="+mn-lt"/>
                <a:ea typeface="+mn-ea"/>
                <a:cs typeface="+mn-cs"/>
              </a:defRPr>
            </a:lvl5pPr>
            <a:lvl6pPr marL="299279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44"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buNone/>
            </a:pPr>
            <a:r>
              <a:rPr lang="en-US" sz="2399" dirty="0">
                <a:latin typeface="Adobe Clean Light" charset="0"/>
                <a:ea typeface="Adobe Clean Light" charset="0"/>
                <a:cs typeface="Adobe Clean Light" charset="0"/>
              </a:rPr>
              <a:t>Create, manage and deliver structured content to any channel</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2062" y="2038792"/>
            <a:ext cx="3692149" cy="3246049"/>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10017" y="1997841"/>
            <a:ext cx="1828875" cy="2323922"/>
          </a:xfrm>
          <a:prstGeom prst="rect">
            <a:avLst/>
          </a:prstGeom>
          <a:ln w="19050">
            <a:noFill/>
          </a:ln>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39686" y="1972717"/>
            <a:ext cx="2020167" cy="3104416"/>
          </a:xfrm>
          <a:prstGeom prst="rect">
            <a:avLst/>
          </a:prstGeom>
        </p:spPr>
      </p:pic>
      <p:sp>
        <p:nvSpPr>
          <p:cNvPr id="9" name="Content Placeholder 2"/>
          <p:cNvSpPr txBox="1">
            <a:spLocks/>
          </p:cNvSpPr>
          <p:nvPr/>
        </p:nvSpPr>
        <p:spPr>
          <a:xfrm>
            <a:off x="4583733" y="4496357"/>
            <a:ext cx="5110313" cy="1161554"/>
          </a:xfrm>
          <a:prstGeom prst="rect">
            <a:avLst/>
          </a:prstGeom>
        </p:spPr>
        <p:txBody>
          <a:bodyPr wrap="square">
            <a:spAutoFit/>
          </a:bodyPr>
          <a:lstStyle>
            <a:lvl1pPr marL="275852"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1pPr>
            <a:lvl2pPr marL="551703"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2pPr>
            <a:lvl3pPr marL="751979" indent="-200276"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3pPr>
            <a:lvl4pPr marL="950366" indent="-198387"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4pPr>
            <a:lvl5pPr marL="1088291" indent="-137926" algn="l" defTabSz="1088291" rtl="0" eaLnBrk="1" latinLnBrk="0" hangingPunct="1">
              <a:spcBef>
                <a:spcPts val="714"/>
              </a:spcBef>
              <a:buClr>
                <a:schemeClr val="accent4"/>
              </a:buClr>
              <a:buSzPct val="70000"/>
              <a:buFont typeface="Wingdings" pitchFamily="2" charset="2"/>
              <a:buChar char="§"/>
              <a:defRPr sz="1400" kern="1200">
                <a:solidFill>
                  <a:schemeClr val="tx1"/>
                </a:solidFill>
                <a:latin typeface="+mn-lt"/>
                <a:ea typeface="+mn-ea"/>
                <a:cs typeface="+mn-cs"/>
              </a:defRPr>
            </a:lvl5pPr>
            <a:lvl6pPr marL="299279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44"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buNone/>
            </a:pPr>
            <a:r>
              <a:rPr lang="en-US" sz="1600" dirty="0">
                <a:latin typeface="Adobe Clean Light" charset="0"/>
                <a:ea typeface="Adobe Clean Light" charset="0"/>
                <a:cs typeface="Adobe Clean Light" charset="0"/>
              </a:rPr>
              <a:t>For example </a:t>
            </a:r>
          </a:p>
          <a:p>
            <a:r>
              <a:rPr lang="en-US" sz="1200" dirty="0">
                <a:latin typeface="Adobe Clean Light" charset="0"/>
                <a:ea typeface="Adobe Clean Light" charset="0"/>
                <a:cs typeface="Adobe Clean Light" charset="0"/>
              </a:rPr>
              <a:t>Store locator</a:t>
            </a:r>
          </a:p>
          <a:p>
            <a:r>
              <a:rPr lang="en-US" sz="1200" dirty="0">
                <a:latin typeface="Adobe Clean Light" charset="0"/>
                <a:ea typeface="Adobe Clean Light" charset="0"/>
                <a:cs typeface="Adobe Clean Light" charset="0"/>
              </a:rPr>
              <a:t>User/employee /contact information</a:t>
            </a:r>
          </a:p>
          <a:p>
            <a:r>
              <a:rPr lang="en-US" sz="1200" dirty="0">
                <a:latin typeface="Adobe Clean Light" charset="0"/>
                <a:ea typeface="Adobe Clean Light" charset="0"/>
                <a:cs typeface="Adobe Clean Light" charset="0"/>
              </a:rPr>
              <a:t>Header/footer content</a:t>
            </a:r>
          </a:p>
        </p:txBody>
      </p:sp>
    </p:spTree>
    <p:extLst>
      <p:ext uri="{BB962C8B-B14F-4D97-AF65-F5344CB8AC3E}">
        <p14:creationId xmlns:p14="http://schemas.microsoft.com/office/powerpoint/2010/main" val="8710260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latin typeface="Adobe Clean Light" charset="0"/>
                <a:ea typeface="Adobe Clean Light" charset="0"/>
                <a:cs typeface="Adobe Clean Light" charset="0"/>
              </a:rPr>
              <a:t>AEM Content Fragments &amp; Services</a:t>
            </a:r>
            <a:endParaRPr lang="en-US" dirty="0"/>
          </a:p>
          <a:p>
            <a:endParaRPr lang="en-US" dirty="0"/>
          </a:p>
        </p:txBody>
      </p:sp>
      <p:sp>
        <p:nvSpPr>
          <p:cNvPr id="3" name="Rectangle 2"/>
          <p:cNvSpPr/>
          <p:nvPr/>
        </p:nvSpPr>
        <p:spPr>
          <a:xfrm>
            <a:off x="3925152" y="3244382"/>
            <a:ext cx="4338520" cy="369236"/>
          </a:xfrm>
          <a:prstGeom prst="rect">
            <a:avLst/>
          </a:prstGeom>
        </p:spPr>
        <p:txBody>
          <a:bodyPr wrap="none">
            <a:spAutoFit/>
          </a:bodyPr>
          <a:lstStyle/>
          <a:p>
            <a:r>
              <a:rPr lang="en-US" sz="1799" dirty="0">
                <a:solidFill>
                  <a:schemeClr val="bg1"/>
                </a:solidFill>
                <a:latin typeface="Adobe Clean Light" charset="0"/>
                <a:ea typeface="Adobe Clean Light" charset="0"/>
                <a:cs typeface="Adobe Clean Light" charset="0"/>
              </a:rPr>
              <a:t>AEM Content Fragments &amp; Services - Personas</a:t>
            </a:r>
            <a:endParaRPr lang="en-US" sz="1799" dirty="0"/>
          </a:p>
        </p:txBody>
      </p:sp>
      <p:sp>
        <p:nvSpPr>
          <p:cNvPr id="6" name="Title 1"/>
          <p:cNvSpPr txBox="1">
            <a:spLocks/>
          </p:cNvSpPr>
          <p:nvPr/>
        </p:nvSpPr>
        <p:spPr>
          <a:xfrm>
            <a:off x="306228" y="184995"/>
            <a:ext cx="11576369" cy="411055"/>
          </a:xfrm>
          <a:prstGeom prst="rect">
            <a:avLst/>
          </a:prstGeom>
        </p:spPr>
        <p:txBody>
          <a:bodyPr/>
          <a:lstStyle>
            <a:lvl1pPr algn="l" defTabSz="1088291" rtl="0" eaLnBrk="1" latinLnBrk="0" hangingPunct="1">
              <a:spcBef>
                <a:spcPct val="0"/>
              </a:spcBef>
              <a:buNone/>
              <a:defRPr sz="2400" kern="1200">
                <a:solidFill>
                  <a:schemeClr val="bg2"/>
                </a:solidFill>
                <a:latin typeface="+mj-lt"/>
                <a:ea typeface="+mj-ea"/>
                <a:cs typeface="+mj-cs"/>
              </a:defRPr>
            </a:lvl1pPr>
          </a:lstStyle>
          <a:p>
            <a:r>
              <a:rPr lang="en-US" sz="3199">
                <a:solidFill>
                  <a:schemeClr val="bg1"/>
                </a:solidFill>
                <a:latin typeface="Adobe Clean Light" charset="0"/>
                <a:ea typeface="Adobe Clean Light" charset="0"/>
                <a:cs typeface="Adobe Clean Light" charset="0"/>
              </a:rPr>
              <a:t>AEM Content Fragments &amp; Services - Personas</a:t>
            </a:r>
            <a:endParaRPr lang="en-US" sz="3199" dirty="0">
              <a:solidFill>
                <a:schemeClr val="bg1"/>
              </a:solidFill>
              <a:latin typeface="Adobe Clean Light" charset="0"/>
              <a:ea typeface="Adobe Clean Light" charset="0"/>
              <a:cs typeface="Adobe Clean Light" charset="0"/>
            </a:endParaRPr>
          </a:p>
        </p:txBody>
      </p:sp>
      <p:sp>
        <p:nvSpPr>
          <p:cNvPr id="7" name="Slide Number Placeholder 3"/>
          <p:cNvSpPr txBox="1">
            <a:spLocks/>
          </p:cNvSpPr>
          <p:nvPr/>
        </p:nvSpPr>
        <p:spPr>
          <a:xfrm>
            <a:off x="5586679" y="6476206"/>
            <a:ext cx="1015470" cy="168230"/>
          </a:xfrm>
          <a:prstGeom prst="rect">
            <a:avLst/>
          </a:prstGeom>
        </p:spPr>
        <p:txBody>
          <a:bodyPr vert="horz" lIns="0" tIns="0" rIns="0" bIns="0" rtlCol="0">
            <a:normAutofit fontScale="85000" lnSpcReduction="20000"/>
          </a:bodyPr>
          <a:lstStyle>
            <a:lvl1pPr marL="347472" indent="-347472" algn="l" defTabSz="1088291" rtl="0" eaLnBrk="1" latinLnBrk="0" hangingPunct="1">
              <a:lnSpc>
                <a:spcPct val="80000"/>
              </a:lnSpc>
              <a:spcBef>
                <a:spcPts val="0"/>
              </a:spcBef>
              <a:spcAft>
                <a:spcPts val="2000"/>
              </a:spcAft>
              <a:buClr>
                <a:schemeClr val="accent4"/>
              </a:buClr>
              <a:buSzPct val="70000"/>
              <a:buFont typeface="Wingdings" pitchFamily="2" charset="2"/>
              <a:buChar char="§"/>
              <a:defRPr sz="2000" kern="1200" baseline="0">
                <a:solidFill>
                  <a:schemeClr val="tx1"/>
                </a:solidFill>
                <a:latin typeface="+mn-lt"/>
                <a:ea typeface="+mn-ea"/>
                <a:cs typeface="+mn-cs"/>
              </a:defRPr>
            </a:lvl1pPr>
            <a:lvl2pPr marL="551703"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2pPr>
            <a:lvl3pPr marL="751979" indent="-200276"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3pPr>
            <a:lvl4pPr marL="950366" indent="-198387"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4pPr>
            <a:lvl5pPr marL="1088291" indent="-137926" algn="l" defTabSz="1088291" rtl="0" eaLnBrk="1" latinLnBrk="0" hangingPunct="1">
              <a:spcBef>
                <a:spcPts val="714"/>
              </a:spcBef>
              <a:buClr>
                <a:schemeClr val="accent4"/>
              </a:buClr>
              <a:buSzPct val="70000"/>
              <a:buFont typeface="Wingdings" pitchFamily="2" charset="2"/>
              <a:buChar char="§"/>
              <a:defRPr sz="1400" kern="1200">
                <a:solidFill>
                  <a:schemeClr val="tx1"/>
                </a:solidFill>
                <a:latin typeface="+mn-lt"/>
                <a:ea typeface="+mn-ea"/>
                <a:cs typeface="+mn-cs"/>
              </a:defRPr>
            </a:lvl5pPr>
            <a:lvl6pPr marL="299279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44"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lgn="ctr"/>
            <a:fld id="{90156F56-D5AE-4C6F-B826-C69D1BC521BB}" type="slidenum">
              <a:rPr lang="en-US" sz="1999"/>
              <a:pPr algn="ctr"/>
              <a:t>7</a:t>
            </a:fld>
            <a:endParaRPr lang="en-US" sz="1999" dirty="0"/>
          </a:p>
        </p:txBody>
      </p:sp>
      <p:sp>
        <p:nvSpPr>
          <p:cNvPr id="8" name="Content Placeholder 2"/>
          <p:cNvSpPr txBox="1">
            <a:spLocks/>
          </p:cNvSpPr>
          <p:nvPr/>
        </p:nvSpPr>
        <p:spPr>
          <a:xfrm>
            <a:off x="477058" y="5299413"/>
            <a:ext cx="1520810" cy="375471"/>
          </a:xfrm>
          <a:prstGeom prst="rect">
            <a:avLst/>
          </a:prstGeom>
        </p:spPr>
        <p:txBody>
          <a:bodyPr/>
          <a:lstStyle>
            <a:lvl1pPr marL="275852"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1pPr>
            <a:lvl2pPr marL="551703"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2pPr>
            <a:lvl3pPr marL="751979" indent="-200276"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3pPr>
            <a:lvl4pPr marL="950366" indent="-198387"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4pPr>
            <a:lvl5pPr marL="1088291" indent="-137926" algn="l" defTabSz="1088291" rtl="0" eaLnBrk="1" latinLnBrk="0" hangingPunct="1">
              <a:spcBef>
                <a:spcPts val="714"/>
              </a:spcBef>
              <a:buClr>
                <a:schemeClr val="accent4"/>
              </a:buClr>
              <a:buSzPct val="70000"/>
              <a:buFont typeface="Wingdings" pitchFamily="2" charset="2"/>
              <a:buChar char="§"/>
              <a:defRPr sz="1400" kern="1200">
                <a:solidFill>
                  <a:schemeClr val="tx1"/>
                </a:solidFill>
                <a:latin typeface="+mn-lt"/>
                <a:ea typeface="+mn-ea"/>
                <a:cs typeface="+mn-cs"/>
              </a:defRPr>
            </a:lvl5pPr>
            <a:lvl6pPr marL="299279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44"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buNone/>
            </a:pPr>
            <a:r>
              <a:rPr lang="en-US" sz="1600" dirty="0">
                <a:latin typeface="Adobe Clean Light" charset="0"/>
                <a:ea typeface="Adobe Clean Light" charset="0"/>
                <a:cs typeface="Adobe Clean Light" charset="0"/>
              </a:rPr>
              <a:t>Content Model</a:t>
            </a:r>
          </a:p>
        </p:txBody>
      </p:sp>
      <p:sp>
        <p:nvSpPr>
          <p:cNvPr id="9" name="Content Placeholder 2"/>
          <p:cNvSpPr txBox="1">
            <a:spLocks/>
          </p:cNvSpPr>
          <p:nvPr/>
        </p:nvSpPr>
        <p:spPr>
          <a:xfrm>
            <a:off x="3158846" y="5251162"/>
            <a:ext cx="1673007" cy="459000"/>
          </a:xfrm>
          <a:prstGeom prst="rect">
            <a:avLst/>
          </a:prstGeom>
        </p:spPr>
        <p:txBody>
          <a:bodyPr/>
          <a:lstStyle>
            <a:lvl1pPr marL="275852"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1pPr>
            <a:lvl2pPr marL="551703"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2pPr>
            <a:lvl3pPr marL="751979" indent="-200276"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3pPr>
            <a:lvl4pPr marL="950366" indent="-198387"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4pPr>
            <a:lvl5pPr marL="1088291" indent="-137926" algn="l" defTabSz="1088291" rtl="0" eaLnBrk="1" latinLnBrk="0" hangingPunct="1">
              <a:spcBef>
                <a:spcPts val="714"/>
              </a:spcBef>
              <a:buClr>
                <a:schemeClr val="accent4"/>
              </a:buClr>
              <a:buSzPct val="70000"/>
              <a:buFont typeface="Wingdings" pitchFamily="2" charset="2"/>
              <a:buChar char="§"/>
              <a:defRPr sz="1400" kern="1200">
                <a:solidFill>
                  <a:schemeClr val="tx1"/>
                </a:solidFill>
                <a:latin typeface="+mn-lt"/>
                <a:ea typeface="+mn-ea"/>
                <a:cs typeface="+mn-cs"/>
              </a:defRPr>
            </a:lvl5pPr>
            <a:lvl6pPr marL="299279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44"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buNone/>
            </a:pPr>
            <a:r>
              <a:rPr lang="en-US" sz="1600" dirty="0">
                <a:latin typeface="Adobe Clean Light" charset="0"/>
                <a:ea typeface="Adobe Clean Light" charset="0"/>
                <a:cs typeface="Adobe Clean Light" charset="0"/>
              </a:rPr>
              <a:t>Content Fragment</a:t>
            </a:r>
          </a:p>
        </p:txBody>
      </p:sp>
      <p:sp>
        <p:nvSpPr>
          <p:cNvPr id="10" name="Content Placeholder 2"/>
          <p:cNvSpPr txBox="1">
            <a:spLocks/>
          </p:cNvSpPr>
          <p:nvPr/>
        </p:nvSpPr>
        <p:spPr>
          <a:xfrm>
            <a:off x="7452761" y="5324701"/>
            <a:ext cx="979761" cy="404932"/>
          </a:xfrm>
          <a:prstGeom prst="rect">
            <a:avLst/>
          </a:prstGeom>
        </p:spPr>
        <p:txBody>
          <a:bodyPr/>
          <a:lstStyle>
            <a:lvl1pPr marL="275852"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1pPr>
            <a:lvl2pPr marL="551703"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2pPr>
            <a:lvl3pPr marL="751979" indent="-200276"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3pPr>
            <a:lvl4pPr marL="950366" indent="-198387"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4pPr>
            <a:lvl5pPr marL="1088291" indent="-137926" algn="l" defTabSz="1088291" rtl="0" eaLnBrk="1" latinLnBrk="0" hangingPunct="1">
              <a:spcBef>
                <a:spcPts val="714"/>
              </a:spcBef>
              <a:buClr>
                <a:schemeClr val="accent4"/>
              </a:buClr>
              <a:buSzPct val="70000"/>
              <a:buFont typeface="Wingdings" pitchFamily="2" charset="2"/>
              <a:buChar char="§"/>
              <a:defRPr sz="1400" kern="1200">
                <a:solidFill>
                  <a:schemeClr val="tx1"/>
                </a:solidFill>
                <a:latin typeface="+mn-lt"/>
                <a:ea typeface="+mn-ea"/>
                <a:cs typeface="+mn-cs"/>
              </a:defRPr>
            </a:lvl5pPr>
            <a:lvl6pPr marL="299279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44"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buNone/>
            </a:pPr>
            <a:r>
              <a:rPr lang="en-US" sz="1600" dirty="0">
                <a:latin typeface="Adobe Clean Light" charset="0"/>
                <a:ea typeface="Adobe Clean Light" charset="0"/>
                <a:cs typeface="Adobe Clean Light" charset="0"/>
              </a:rPr>
              <a:t>JSON</a:t>
            </a:r>
          </a:p>
        </p:txBody>
      </p:sp>
      <p:sp>
        <p:nvSpPr>
          <p:cNvPr id="11" name="Content Placeholder 2"/>
          <p:cNvSpPr txBox="1">
            <a:spLocks/>
          </p:cNvSpPr>
          <p:nvPr/>
        </p:nvSpPr>
        <p:spPr>
          <a:xfrm>
            <a:off x="5758581" y="4462666"/>
            <a:ext cx="1475450" cy="643889"/>
          </a:xfrm>
          <a:prstGeom prst="rect">
            <a:avLst/>
          </a:prstGeom>
        </p:spPr>
        <p:txBody>
          <a:bodyPr/>
          <a:lstStyle>
            <a:lvl1pPr marL="275852"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1pPr>
            <a:lvl2pPr marL="551703"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2pPr>
            <a:lvl3pPr marL="751979" indent="-200276"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3pPr>
            <a:lvl4pPr marL="950366" indent="-198387"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4pPr>
            <a:lvl5pPr marL="1088291" indent="-137926" algn="l" defTabSz="1088291" rtl="0" eaLnBrk="1" latinLnBrk="0" hangingPunct="1">
              <a:spcBef>
                <a:spcPts val="714"/>
              </a:spcBef>
              <a:buClr>
                <a:schemeClr val="accent4"/>
              </a:buClr>
              <a:buSzPct val="70000"/>
              <a:buFont typeface="Wingdings" pitchFamily="2" charset="2"/>
              <a:buChar char="§"/>
              <a:defRPr sz="1400" kern="1200">
                <a:solidFill>
                  <a:schemeClr val="tx1"/>
                </a:solidFill>
                <a:latin typeface="+mn-lt"/>
                <a:ea typeface="+mn-ea"/>
                <a:cs typeface="+mn-cs"/>
              </a:defRPr>
            </a:lvl5pPr>
            <a:lvl6pPr marL="299279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44"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buNone/>
            </a:pPr>
            <a:r>
              <a:rPr lang="en-US" sz="1600" dirty="0">
                <a:solidFill>
                  <a:schemeClr val="bg1"/>
                </a:solidFill>
                <a:latin typeface="Adobe Clean Light" charset="0"/>
                <a:ea typeface="Adobe Clean Light" charset="0"/>
                <a:cs typeface="Adobe Clean Light" charset="0"/>
              </a:rPr>
              <a:t>Component</a:t>
            </a:r>
          </a:p>
        </p:txBody>
      </p:sp>
      <p:sp>
        <p:nvSpPr>
          <p:cNvPr id="12" name="Content Placeholder 2"/>
          <p:cNvSpPr txBox="1">
            <a:spLocks/>
          </p:cNvSpPr>
          <p:nvPr/>
        </p:nvSpPr>
        <p:spPr>
          <a:xfrm>
            <a:off x="9673101" y="4904223"/>
            <a:ext cx="2238541" cy="1166722"/>
          </a:xfrm>
          <a:prstGeom prst="rect">
            <a:avLst/>
          </a:prstGeom>
        </p:spPr>
        <p:txBody>
          <a:bodyPr/>
          <a:lstStyle>
            <a:lvl1pPr marL="275852"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1pPr>
            <a:lvl2pPr marL="551703"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2pPr>
            <a:lvl3pPr marL="751979" indent="-200276"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3pPr>
            <a:lvl4pPr marL="950366" indent="-198387"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4pPr>
            <a:lvl5pPr marL="1088291" indent="-137926" algn="l" defTabSz="1088291" rtl="0" eaLnBrk="1" latinLnBrk="0" hangingPunct="1">
              <a:spcBef>
                <a:spcPts val="714"/>
              </a:spcBef>
              <a:buClr>
                <a:schemeClr val="accent4"/>
              </a:buClr>
              <a:buSzPct val="70000"/>
              <a:buFont typeface="Wingdings" pitchFamily="2" charset="2"/>
              <a:buChar char="§"/>
              <a:defRPr sz="1400" kern="1200">
                <a:solidFill>
                  <a:schemeClr val="tx1"/>
                </a:solidFill>
                <a:latin typeface="+mn-lt"/>
                <a:ea typeface="+mn-ea"/>
                <a:cs typeface="+mn-cs"/>
              </a:defRPr>
            </a:lvl5pPr>
            <a:lvl6pPr marL="299279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44"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buNone/>
            </a:pPr>
            <a:r>
              <a:rPr lang="en-US" sz="1600" dirty="0">
                <a:latin typeface="Adobe Clean Light" charset="0"/>
                <a:ea typeface="Adobe Clean Light" charset="0"/>
                <a:cs typeface="Adobe Clean Light" charset="0"/>
              </a:rPr>
              <a:t>Mobile App</a:t>
            </a:r>
          </a:p>
          <a:p>
            <a:pPr marL="0" indent="0">
              <a:buNone/>
            </a:pPr>
            <a:r>
              <a:rPr lang="en-US" sz="1600" dirty="0">
                <a:latin typeface="Adobe Clean Light" charset="0"/>
                <a:ea typeface="Adobe Clean Light" charset="0"/>
                <a:cs typeface="Adobe Clean Light" charset="0"/>
              </a:rPr>
              <a:t>Single Page App</a:t>
            </a:r>
          </a:p>
          <a:p>
            <a:pPr marL="0" indent="0">
              <a:buNone/>
            </a:pPr>
            <a:r>
              <a:rPr lang="en-US" sz="1600" dirty="0">
                <a:latin typeface="Adobe Clean Light" charset="0"/>
                <a:ea typeface="Adobe Clean Light" charset="0"/>
                <a:cs typeface="Adobe Clean Light" charset="0"/>
              </a:rPr>
              <a:t>...</a:t>
            </a:r>
          </a:p>
        </p:txBody>
      </p:sp>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5197" y="1846158"/>
            <a:ext cx="1328682" cy="1034688"/>
          </a:xfrm>
          <a:prstGeom prst="rect">
            <a:avLst/>
          </a:prstGeom>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3125" y="2915678"/>
            <a:ext cx="1328681" cy="1927670"/>
          </a:xfrm>
          <a:prstGeom prst="rect">
            <a:avLst/>
          </a:prstGeom>
        </p:spPr>
      </p:pic>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94852" y="1846158"/>
            <a:ext cx="1333965" cy="1034688"/>
          </a:xfrm>
          <a:prstGeom prst="rect">
            <a:avLst/>
          </a:prstGeom>
        </p:spPr>
      </p:pic>
      <p:pic>
        <p:nvPicPr>
          <p:cNvPr id="16" name="Picture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39761" y="1846159"/>
            <a:ext cx="2453530" cy="1009792"/>
          </a:xfrm>
          <a:prstGeom prst="rect">
            <a:avLst/>
          </a:prstGeom>
        </p:spPr>
      </p:pic>
      <p:pic>
        <p:nvPicPr>
          <p:cNvPr id="17" name="Picture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51628" y="3357367"/>
            <a:ext cx="1360560" cy="1105299"/>
          </a:xfrm>
          <a:prstGeom prst="rect">
            <a:avLst/>
          </a:prstGeom>
        </p:spPr>
      </p:pic>
      <p:pic>
        <p:nvPicPr>
          <p:cNvPr id="18" name="Picture 1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53626" y="3099054"/>
            <a:ext cx="923650" cy="618633"/>
          </a:xfrm>
          <a:prstGeom prst="rect">
            <a:avLst/>
          </a:prstGeom>
        </p:spPr>
      </p:pic>
      <p:sp>
        <p:nvSpPr>
          <p:cNvPr id="19" name="Content Placeholder 2"/>
          <p:cNvSpPr txBox="1">
            <a:spLocks/>
          </p:cNvSpPr>
          <p:nvPr/>
        </p:nvSpPr>
        <p:spPr>
          <a:xfrm>
            <a:off x="7394091" y="3744757"/>
            <a:ext cx="1051829" cy="432070"/>
          </a:xfrm>
          <a:prstGeom prst="rect">
            <a:avLst/>
          </a:prstGeom>
        </p:spPr>
        <p:txBody>
          <a:bodyPr/>
          <a:lstStyle>
            <a:lvl1pPr marL="275852"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1pPr>
            <a:lvl2pPr marL="551703"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2pPr>
            <a:lvl3pPr marL="751979" indent="-200276"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3pPr>
            <a:lvl4pPr marL="950366" indent="-198387"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4pPr>
            <a:lvl5pPr marL="1088291" indent="-137926" algn="l" defTabSz="1088291" rtl="0" eaLnBrk="1" latinLnBrk="0" hangingPunct="1">
              <a:spcBef>
                <a:spcPts val="714"/>
              </a:spcBef>
              <a:buClr>
                <a:schemeClr val="accent4"/>
              </a:buClr>
              <a:buSzPct val="70000"/>
              <a:buFont typeface="Wingdings" pitchFamily="2" charset="2"/>
              <a:buChar char="§"/>
              <a:defRPr sz="1400" kern="1200">
                <a:solidFill>
                  <a:schemeClr val="tx1"/>
                </a:solidFill>
                <a:latin typeface="+mn-lt"/>
                <a:ea typeface="+mn-ea"/>
                <a:cs typeface="+mn-cs"/>
              </a:defRPr>
            </a:lvl5pPr>
            <a:lvl6pPr marL="299279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44"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buNone/>
            </a:pPr>
            <a:r>
              <a:rPr lang="en-US" sz="1600" dirty="0">
                <a:solidFill>
                  <a:schemeClr val="bg1"/>
                </a:solidFill>
                <a:latin typeface="Adobe Clean Light" charset="0"/>
                <a:ea typeface="Adobe Clean Light" charset="0"/>
                <a:cs typeface="Adobe Clean Light" charset="0"/>
              </a:rPr>
              <a:t>HTML</a:t>
            </a:r>
          </a:p>
        </p:txBody>
      </p:sp>
      <p:sp>
        <p:nvSpPr>
          <p:cNvPr id="20" name="Content Placeholder 2"/>
          <p:cNvSpPr txBox="1">
            <a:spLocks/>
          </p:cNvSpPr>
          <p:nvPr/>
        </p:nvSpPr>
        <p:spPr>
          <a:xfrm>
            <a:off x="381498" y="1185689"/>
            <a:ext cx="2185070" cy="625638"/>
          </a:xfrm>
          <a:prstGeom prst="rect">
            <a:avLst/>
          </a:prstGeom>
        </p:spPr>
        <p:txBody>
          <a:bodyPr/>
          <a:lstStyle>
            <a:lvl1pPr marL="275852"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1pPr>
            <a:lvl2pPr marL="551703"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2pPr>
            <a:lvl3pPr marL="751979" indent="-200276"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3pPr>
            <a:lvl4pPr marL="950366" indent="-198387"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4pPr>
            <a:lvl5pPr marL="1088291" indent="-137926" algn="l" defTabSz="1088291" rtl="0" eaLnBrk="1" latinLnBrk="0" hangingPunct="1">
              <a:spcBef>
                <a:spcPts val="714"/>
              </a:spcBef>
              <a:buClr>
                <a:schemeClr val="accent4"/>
              </a:buClr>
              <a:buSzPct val="70000"/>
              <a:buFont typeface="Wingdings" pitchFamily="2" charset="2"/>
              <a:buChar char="§"/>
              <a:defRPr sz="1400" kern="1200">
                <a:solidFill>
                  <a:schemeClr val="tx1"/>
                </a:solidFill>
                <a:latin typeface="+mn-lt"/>
                <a:ea typeface="+mn-ea"/>
                <a:cs typeface="+mn-cs"/>
              </a:defRPr>
            </a:lvl5pPr>
            <a:lvl6pPr marL="299279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44"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buNone/>
            </a:pPr>
            <a:endParaRPr lang="en-US" sz="1600" dirty="0">
              <a:solidFill>
                <a:schemeClr val="bg1"/>
              </a:solidFill>
              <a:latin typeface="Adobe Clean SemiCondensed" charset="0"/>
              <a:ea typeface="Adobe Clean SemiCondensed" charset="0"/>
              <a:cs typeface="Adobe Clean SemiCondensed" charset="0"/>
            </a:endParaRPr>
          </a:p>
        </p:txBody>
      </p:sp>
      <p:sp>
        <p:nvSpPr>
          <p:cNvPr id="21" name="Content Placeholder 2"/>
          <p:cNvSpPr txBox="1">
            <a:spLocks/>
          </p:cNvSpPr>
          <p:nvPr/>
        </p:nvSpPr>
        <p:spPr>
          <a:xfrm>
            <a:off x="3097199" y="1185689"/>
            <a:ext cx="1796300" cy="625638"/>
          </a:xfrm>
          <a:prstGeom prst="rect">
            <a:avLst/>
          </a:prstGeom>
        </p:spPr>
        <p:txBody>
          <a:bodyPr/>
          <a:lstStyle>
            <a:lvl1pPr marL="275852"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1pPr>
            <a:lvl2pPr marL="551703"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2pPr>
            <a:lvl3pPr marL="751979" indent="-200276"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3pPr>
            <a:lvl4pPr marL="950366" indent="-198387"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4pPr>
            <a:lvl5pPr marL="1088291" indent="-137926" algn="l" defTabSz="1088291" rtl="0" eaLnBrk="1" latinLnBrk="0" hangingPunct="1">
              <a:spcBef>
                <a:spcPts val="714"/>
              </a:spcBef>
              <a:buClr>
                <a:schemeClr val="accent4"/>
              </a:buClr>
              <a:buSzPct val="70000"/>
              <a:buFont typeface="Wingdings" pitchFamily="2" charset="2"/>
              <a:buChar char="§"/>
              <a:defRPr sz="1400" kern="1200">
                <a:solidFill>
                  <a:schemeClr val="tx1"/>
                </a:solidFill>
                <a:latin typeface="+mn-lt"/>
                <a:ea typeface="+mn-ea"/>
                <a:cs typeface="+mn-cs"/>
              </a:defRPr>
            </a:lvl5pPr>
            <a:lvl6pPr marL="299279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44"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buNone/>
            </a:pPr>
            <a:r>
              <a:rPr lang="en-US" sz="1600" dirty="0">
                <a:latin typeface="Adobe Clean SemiCondensed" charset="0"/>
                <a:ea typeface="Adobe Clean SemiCondensed" charset="0"/>
                <a:cs typeface="Adobe Clean SemiCondensed" charset="0"/>
              </a:rPr>
              <a:t>2.  Content Author</a:t>
            </a:r>
          </a:p>
        </p:txBody>
      </p:sp>
      <p:sp>
        <p:nvSpPr>
          <p:cNvPr id="22" name="Content Placeholder 2"/>
          <p:cNvSpPr txBox="1">
            <a:spLocks/>
          </p:cNvSpPr>
          <p:nvPr/>
        </p:nvSpPr>
        <p:spPr>
          <a:xfrm>
            <a:off x="5717581" y="1185688"/>
            <a:ext cx="1735180" cy="501307"/>
          </a:xfrm>
          <a:prstGeom prst="rect">
            <a:avLst/>
          </a:prstGeom>
        </p:spPr>
        <p:txBody>
          <a:bodyPr/>
          <a:lstStyle>
            <a:lvl1pPr marL="275852"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1pPr>
            <a:lvl2pPr marL="551703"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2pPr>
            <a:lvl3pPr marL="751979" indent="-200276"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3pPr>
            <a:lvl4pPr marL="950366" indent="-198387"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4pPr>
            <a:lvl5pPr marL="1088291" indent="-137926" algn="l" defTabSz="1088291" rtl="0" eaLnBrk="1" latinLnBrk="0" hangingPunct="1">
              <a:spcBef>
                <a:spcPts val="714"/>
              </a:spcBef>
              <a:buClr>
                <a:schemeClr val="accent4"/>
              </a:buClr>
              <a:buSzPct val="70000"/>
              <a:buFont typeface="Wingdings" pitchFamily="2" charset="2"/>
              <a:buChar char="§"/>
              <a:defRPr sz="1400" kern="1200">
                <a:solidFill>
                  <a:schemeClr val="tx1"/>
                </a:solidFill>
                <a:latin typeface="+mn-lt"/>
                <a:ea typeface="+mn-ea"/>
                <a:cs typeface="+mn-cs"/>
              </a:defRPr>
            </a:lvl5pPr>
            <a:lvl6pPr marL="299279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44"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buNone/>
            </a:pPr>
            <a:r>
              <a:rPr lang="en-US" sz="1600" dirty="0">
                <a:latin typeface="Adobe Clean SemiCondensed" charset="0"/>
                <a:ea typeface="Adobe Clean SemiCondensed" charset="0"/>
                <a:cs typeface="Adobe Clean SemiCondensed" charset="0"/>
              </a:rPr>
              <a:t>3.  AEM Developer</a:t>
            </a:r>
          </a:p>
        </p:txBody>
      </p:sp>
      <p:sp>
        <p:nvSpPr>
          <p:cNvPr id="23" name="Content Placeholder 2"/>
          <p:cNvSpPr txBox="1">
            <a:spLocks/>
          </p:cNvSpPr>
          <p:nvPr/>
        </p:nvSpPr>
        <p:spPr>
          <a:xfrm>
            <a:off x="9643880" y="1168255"/>
            <a:ext cx="2005742" cy="501307"/>
          </a:xfrm>
          <a:prstGeom prst="rect">
            <a:avLst/>
          </a:prstGeom>
        </p:spPr>
        <p:txBody>
          <a:bodyPr/>
          <a:lstStyle>
            <a:lvl1pPr marL="275852"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1pPr>
            <a:lvl2pPr marL="551703"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2pPr>
            <a:lvl3pPr marL="751979" indent="-200276"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3pPr>
            <a:lvl4pPr marL="950366" indent="-198387"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4pPr>
            <a:lvl5pPr marL="1088291" indent="-137926" algn="l" defTabSz="1088291" rtl="0" eaLnBrk="1" latinLnBrk="0" hangingPunct="1">
              <a:spcBef>
                <a:spcPts val="714"/>
              </a:spcBef>
              <a:buClr>
                <a:schemeClr val="accent4"/>
              </a:buClr>
              <a:buSzPct val="70000"/>
              <a:buFont typeface="Wingdings" pitchFamily="2" charset="2"/>
              <a:buChar char="§"/>
              <a:defRPr sz="1400" kern="1200">
                <a:solidFill>
                  <a:schemeClr val="tx1"/>
                </a:solidFill>
                <a:latin typeface="+mn-lt"/>
                <a:ea typeface="+mn-ea"/>
                <a:cs typeface="+mn-cs"/>
              </a:defRPr>
            </a:lvl5pPr>
            <a:lvl6pPr marL="299279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44"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buNone/>
            </a:pPr>
            <a:r>
              <a:rPr lang="en-US" sz="1600" dirty="0">
                <a:latin typeface="Adobe Clean SemiCondensed" charset="0"/>
                <a:ea typeface="Adobe Clean SemiCondensed" charset="0"/>
                <a:cs typeface="Adobe Clean SemiCondensed" charset="0"/>
              </a:rPr>
              <a:t>4.  AEM Web Producer</a:t>
            </a:r>
          </a:p>
        </p:txBody>
      </p:sp>
      <p:sp>
        <p:nvSpPr>
          <p:cNvPr id="24" name="Content Placeholder 2"/>
          <p:cNvSpPr txBox="1">
            <a:spLocks/>
          </p:cNvSpPr>
          <p:nvPr/>
        </p:nvSpPr>
        <p:spPr>
          <a:xfrm>
            <a:off x="9660579" y="3394130"/>
            <a:ext cx="1884678" cy="501307"/>
          </a:xfrm>
          <a:prstGeom prst="rect">
            <a:avLst/>
          </a:prstGeom>
        </p:spPr>
        <p:txBody>
          <a:bodyPr/>
          <a:lstStyle>
            <a:lvl1pPr marL="275852"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1pPr>
            <a:lvl2pPr marL="551703"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2pPr>
            <a:lvl3pPr marL="751979" indent="-200276"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3pPr>
            <a:lvl4pPr marL="950366" indent="-198387"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4pPr>
            <a:lvl5pPr marL="1088291" indent="-137926" algn="l" defTabSz="1088291" rtl="0" eaLnBrk="1" latinLnBrk="0" hangingPunct="1">
              <a:spcBef>
                <a:spcPts val="714"/>
              </a:spcBef>
              <a:buClr>
                <a:schemeClr val="accent4"/>
              </a:buClr>
              <a:buSzPct val="70000"/>
              <a:buFont typeface="Wingdings" pitchFamily="2" charset="2"/>
              <a:buChar char="§"/>
              <a:defRPr sz="1400" kern="1200">
                <a:solidFill>
                  <a:schemeClr val="tx1"/>
                </a:solidFill>
                <a:latin typeface="+mn-lt"/>
                <a:ea typeface="+mn-ea"/>
                <a:cs typeface="+mn-cs"/>
              </a:defRPr>
            </a:lvl5pPr>
            <a:lvl6pPr marL="299279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44"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buNone/>
            </a:pPr>
            <a:r>
              <a:rPr lang="en-US" sz="1600" dirty="0">
                <a:latin typeface="Adobe Clean SemiCondensed" charset="0"/>
                <a:ea typeface="Adobe Clean SemiCondensed" charset="0"/>
                <a:cs typeface="Adobe Clean SemiCondensed" charset="0"/>
              </a:rPr>
              <a:t>5.  Web Developer</a:t>
            </a:r>
          </a:p>
        </p:txBody>
      </p:sp>
      <p:pic>
        <p:nvPicPr>
          <p:cNvPr id="25" name="Picture 2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853540" y="3861345"/>
            <a:ext cx="415236" cy="415236"/>
          </a:xfrm>
          <a:prstGeom prst="rect">
            <a:avLst/>
          </a:prstGeom>
        </p:spPr>
      </p:pic>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770107" y="3861346"/>
            <a:ext cx="888484" cy="378715"/>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553648" y="4332707"/>
            <a:ext cx="862497" cy="574998"/>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395563" y="4377784"/>
            <a:ext cx="487005" cy="469568"/>
          </a:xfrm>
          <a:prstGeom prst="rect">
            <a:avLst/>
          </a:prstGeom>
        </p:spPr>
      </p:pic>
      <p:pic>
        <p:nvPicPr>
          <p:cNvPr id="29" name="Picture 28"/>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948212" y="4345732"/>
            <a:ext cx="518580" cy="518580"/>
          </a:xfrm>
          <a:prstGeom prst="rect">
            <a:avLst/>
          </a:prstGeom>
        </p:spPr>
      </p:pic>
      <p:cxnSp>
        <p:nvCxnSpPr>
          <p:cNvPr id="30" name="Straight Arrow Connector 29"/>
          <p:cNvCxnSpPr/>
          <p:nvPr/>
        </p:nvCxnSpPr>
        <p:spPr>
          <a:xfrm flipV="1">
            <a:off x="2335160" y="3819439"/>
            <a:ext cx="513882" cy="1765"/>
          </a:xfrm>
          <a:prstGeom prst="straightConnector1">
            <a:avLst/>
          </a:prstGeom>
          <a:ln w="31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4959938" y="3819439"/>
            <a:ext cx="513882" cy="1765"/>
          </a:xfrm>
          <a:prstGeom prst="straightConnector1">
            <a:avLst/>
          </a:prstGeom>
          <a:ln w="31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8906549" y="2984321"/>
            <a:ext cx="464736" cy="354007"/>
          </a:xfrm>
          <a:prstGeom prst="straightConnector1">
            <a:avLst/>
          </a:prstGeom>
          <a:ln w="31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8829177" y="5151672"/>
            <a:ext cx="513882" cy="1765"/>
          </a:xfrm>
          <a:prstGeom prst="straightConnector1">
            <a:avLst/>
          </a:prstGeom>
          <a:ln w="31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34" name="Picture 33"/>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441702" y="3947574"/>
            <a:ext cx="928660" cy="1305306"/>
          </a:xfrm>
          <a:prstGeom prst="rect">
            <a:avLst/>
          </a:prstGeom>
        </p:spPr>
      </p:pic>
      <p:pic>
        <p:nvPicPr>
          <p:cNvPr id="35" name="Picture 34"/>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805362" y="4656090"/>
            <a:ext cx="590883" cy="590883"/>
          </a:xfrm>
          <a:prstGeom prst="rect">
            <a:avLst/>
          </a:prstGeom>
        </p:spPr>
      </p:pic>
      <p:sp>
        <p:nvSpPr>
          <p:cNvPr id="36" name="Content Placeholder 2"/>
          <p:cNvSpPr txBox="1">
            <a:spLocks/>
          </p:cNvSpPr>
          <p:nvPr/>
        </p:nvSpPr>
        <p:spPr>
          <a:xfrm>
            <a:off x="5791936" y="5233251"/>
            <a:ext cx="810212" cy="271031"/>
          </a:xfrm>
          <a:prstGeom prst="rect">
            <a:avLst/>
          </a:prstGeom>
        </p:spPr>
        <p:txBody>
          <a:bodyPr/>
          <a:lstStyle>
            <a:lvl1pPr marL="275852"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1pPr>
            <a:lvl2pPr marL="551703"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2pPr>
            <a:lvl3pPr marL="751979" indent="-200276"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3pPr>
            <a:lvl4pPr marL="950366" indent="-198387"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4pPr>
            <a:lvl5pPr marL="1088291" indent="-137926" algn="l" defTabSz="1088291" rtl="0" eaLnBrk="1" latinLnBrk="0" hangingPunct="1">
              <a:spcBef>
                <a:spcPts val="714"/>
              </a:spcBef>
              <a:buClr>
                <a:schemeClr val="accent4"/>
              </a:buClr>
              <a:buSzPct val="70000"/>
              <a:buFont typeface="Wingdings" pitchFamily="2" charset="2"/>
              <a:buChar char="§"/>
              <a:defRPr sz="1400" kern="1200">
                <a:solidFill>
                  <a:schemeClr val="tx1"/>
                </a:solidFill>
                <a:latin typeface="+mn-lt"/>
                <a:ea typeface="+mn-ea"/>
                <a:cs typeface="+mn-cs"/>
              </a:defRPr>
            </a:lvl5pPr>
            <a:lvl6pPr marL="299279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44"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buNone/>
            </a:pPr>
            <a:r>
              <a:rPr lang="en-US" sz="1600" dirty="0">
                <a:latin typeface="Adobe Clean Light" charset="0"/>
                <a:ea typeface="Adobe Clean Light" charset="0"/>
                <a:cs typeface="Adobe Clean Light" charset="0"/>
              </a:rPr>
              <a:t>{API}</a:t>
            </a:r>
          </a:p>
        </p:txBody>
      </p:sp>
      <p:cxnSp>
        <p:nvCxnSpPr>
          <p:cNvPr id="37" name="Straight Arrow Connector 36"/>
          <p:cNvCxnSpPr/>
          <p:nvPr/>
        </p:nvCxnSpPr>
        <p:spPr>
          <a:xfrm flipV="1">
            <a:off x="4954874" y="5314607"/>
            <a:ext cx="513882" cy="1765"/>
          </a:xfrm>
          <a:prstGeom prst="straightConnector1">
            <a:avLst/>
          </a:prstGeom>
          <a:ln w="31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38" name="Picture 37"/>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806323" y="1605077"/>
            <a:ext cx="1433410" cy="1371088"/>
          </a:xfrm>
          <a:prstGeom prst="rect">
            <a:avLst/>
          </a:prstGeom>
        </p:spPr>
      </p:pic>
      <p:sp>
        <p:nvSpPr>
          <p:cNvPr id="39" name="Content Placeholder 2"/>
          <p:cNvSpPr txBox="1">
            <a:spLocks/>
          </p:cNvSpPr>
          <p:nvPr/>
        </p:nvSpPr>
        <p:spPr>
          <a:xfrm>
            <a:off x="9705756" y="2903549"/>
            <a:ext cx="1276786" cy="526147"/>
          </a:xfrm>
          <a:prstGeom prst="rect">
            <a:avLst/>
          </a:prstGeom>
        </p:spPr>
        <p:txBody>
          <a:bodyPr/>
          <a:lstStyle>
            <a:lvl1pPr marL="275852"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1pPr>
            <a:lvl2pPr marL="551703"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2pPr>
            <a:lvl3pPr marL="751979" indent="-200276"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3pPr>
            <a:lvl4pPr marL="950366" indent="-198387"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4pPr>
            <a:lvl5pPr marL="1088291" indent="-137926" algn="l" defTabSz="1088291" rtl="0" eaLnBrk="1" latinLnBrk="0" hangingPunct="1">
              <a:spcBef>
                <a:spcPts val="714"/>
              </a:spcBef>
              <a:buClr>
                <a:schemeClr val="accent4"/>
              </a:buClr>
              <a:buSzPct val="70000"/>
              <a:buFont typeface="Wingdings" pitchFamily="2" charset="2"/>
              <a:buChar char="§"/>
              <a:defRPr sz="1400" kern="1200">
                <a:solidFill>
                  <a:schemeClr val="tx1"/>
                </a:solidFill>
                <a:latin typeface="+mn-lt"/>
                <a:ea typeface="+mn-ea"/>
                <a:cs typeface="+mn-cs"/>
              </a:defRPr>
            </a:lvl5pPr>
            <a:lvl6pPr marL="299279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44"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buNone/>
            </a:pPr>
            <a:r>
              <a:rPr lang="en-US" sz="1600">
                <a:solidFill>
                  <a:schemeClr val="bg1"/>
                </a:solidFill>
                <a:latin typeface="Adobe Clean Light" charset="0"/>
                <a:ea typeface="Adobe Clean Light" charset="0"/>
                <a:cs typeface="Adobe Clean Light" charset="0"/>
              </a:rPr>
              <a:t>Web Page</a:t>
            </a:r>
            <a:endParaRPr lang="en-US" sz="1600" dirty="0">
              <a:solidFill>
                <a:schemeClr val="bg1"/>
              </a:solidFill>
              <a:latin typeface="Adobe Clean Light" charset="0"/>
              <a:ea typeface="Adobe Clean Light" charset="0"/>
              <a:cs typeface="Adobe Clean Light" charset="0"/>
            </a:endParaRPr>
          </a:p>
        </p:txBody>
      </p:sp>
      <p:pic>
        <p:nvPicPr>
          <p:cNvPr id="40" name="Picture 39"/>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282399" y="2922058"/>
            <a:ext cx="1343069" cy="1921290"/>
          </a:xfrm>
          <a:prstGeom prst="rect">
            <a:avLst/>
          </a:prstGeom>
        </p:spPr>
      </p:pic>
      <p:sp>
        <p:nvSpPr>
          <p:cNvPr id="42" name="Rectangle 41"/>
          <p:cNvSpPr/>
          <p:nvPr/>
        </p:nvSpPr>
        <p:spPr>
          <a:xfrm>
            <a:off x="-10286" y="1289091"/>
            <a:ext cx="2258364" cy="369236"/>
          </a:xfrm>
          <a:prstGeom prst="rect">
            <a:avLst/>
          </a:prstGeom>
        </p:spPr>
        <p:txBody>
          <a:bodyPr wrap="none">
            <a:spAutoFit/>
          </a:bodyPr>
          <a:lstStyle/>
          <a:p>
            <a:r>
              <a:rPr lang="en-US" sz="1799" dirty="0">
                <a:latin typeface="Adobe Clean SemiCondensed" charset="0"/>
                <a:ea typeface="Adobe Clean SemiCondensed" charset="0"/>
                <a:cs typeface="Adobe Clean SemiCondensed" charset="0"/>
              </a:rPr>
              <a:t>1.  Information Architect</a:t>
            </a:r>
          </a:p>
        </p:txBody>
      </p:sp>
      <p:cxnSp>
        <p:nvCxnSpPr>
          <p:cNvPr id="44" name="Straight Arrow Connector 43"/>
          <p:cNvCxnSpPr/>
          <p:nvPr/>
        </p:nvCxnSpPr>
        <p:spPr>
          <a:xfrm flipV="1">
            <a:off x="2257943" y="3554488"/>
            <a:ext cx="513882" cy="1765"/>
          </a:xfrm>
          <a:prstGeom prst="straightConnector1">
            <a:avLst/>
          </a:prstGeom>
          <a:ln w="31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5107234" y="3554488"/>
            <a:ext cx="513882" cy="1765"/>
          </a:xfrm>
          <a:prstGeom prst="straightConnector1">
            <a:avLst/>
          </a:prstGeom>
          <a:ln w="31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9058936" y="2540049"/>
            <a:ext cx="464736" cy="354007"/>
          </a:xfrm>
          <a:prstGeom prst="straightConnector1">
            <a:avLst/>
          </a:prstGeom>
          <a:ln w="31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8994198" y="5104791"/>
            <a:ext cx="513882" cy="1765"/>
          </a:xfrm>
          <a:prstGeom prst="straightConnector1">
            <a:avLst/>
          </a:prstGeom>
          <a:ln w="31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5107234" y="5466967"/>
            <a:ext cx="513882" cy="1765"/>
          </a:xfrm>
          <a:prstGeom prst="straightConnector1">
            <a:avLst/>
          </a:prstGeom>
          <a:ln w="31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5864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4" name="Title 1"/>
          <p:cNvSpPr>
            <a:spLocks noGrp="1"/>
          </p:cNvSpPr>
          <p:nvPr>
            <p:ph type="body" sz="quarter" idx="13"/>
          </p:nvPr>
        </p:nvSpPr>
        <p:spPr>
          <a:xfrm>
            <a:off x="165912" y="187883"/>
            <a:ext cx="11171503" cy="690383"/>
          </a:xfrm>
        </p:spPr>
        <p:txBody>
          <a:bodyPr/>
          <a:lstStyle/>
          <a:p>
            <a:r>
              <a:rPr lang="en-US" sz="3199" dirty="0">
                <a:solidFill>
                  <a:schemeClr val="bg1"/>
                </a:solidFill>
                <a:latin typeface="Adobe Clean Light" charset="0"/>
                <a:ea typeface="Adobe Clean Light" charset="0"/>
                <a:cs typeface="Adobe Clean Light" charset="0"/>
              </a:rPr>
              <a:t>AEM Content Fragments &amp; Services - Technology</a:t>
            </a: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3511" y="1131976"/>
            <a:ext cx="2538647" cy="2064412"/>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62834" y="1686758"/>
            <a:ext cx="2484955" cy="2432700"/>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13358" y="2677154"/>
            <a:ext cx="2339445" cy="2517201"/>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90934" y="3673037"/>
            <a:ext cx="1323738" cy="1682053"/>
          </a:xfrm>
          <a:prstGeom prst="rect">
            <a:avLst/>
          </a:prstGeom>
        </p:spPr>
      </p:pic>
      <p:sp>
        <p:nvSpPr>
          <p:cNvPr id="10" name="Content Placeholder 2"/>
          <p:cNvSpPr txBox="1">
            <a:spLocks/>
          </p:cNvSpPr>
          <p:nvPr/>
        </p:nvSpPr>
        <p:spPr>
          <a:xfrm>
            <a:off x="5502054" y="1014365"/>
            <a:ext cx="5148747" cy="1710279"/>
          </a:xfrm>
          <a:prstGeom prst="rect">
            <a:avLst/>
          </a:prstGeom>
        </p:spPr>
        <p:txBody>
          <a:bodyPr wrap="square">
            <a:spAutoFit/>
          </a:bodyPr>
          <a:lstStyle>
            <a:lvl1pPr marL="275852"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1pPr>
            <a:lvl2pPr marL="551703"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2pPr>
            <a:lvl3pPr marL="751979" indent="-200276"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3pPr>
            <a:lvl4pPr marL="950366" indent="-198387"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4pPr>
            <a:lvl5pPr marL="1088291" indent="-137926" algn="l" defTabSz="1088291" rtl="0" eaLnBrk="1" latinLnBrk="0" hangingPunct="1">
              <a:spcBef>
                <a:spcPts val="714"/>
              </a:spcBef>
              <a:buClr>
                <a:schemeClr val="accent4"/>
              </a:buClr>
              <a:buSzPct val="70000"/>
              <a:buFont typeface="Wingdings" pitchFamily="2" charset="2"/>
              <a:buChar char="§"/>
              <a:defRPr sz="1400" kern="1200">
                <a:solidFill>
                  <a:schemeClr val="tx1"/>
                </a:solidFill>
                <a:latin typeface="+mn-lt"/>
                <a:ea typeface="+mn-ea"/>
                <a:cs typeface="+mn-cs"/>
              </a:defRPr>
            </a:lvl5pPr>
            <a:lvl6pPr marL="299279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44"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buNone/>
            </a:pPr>
            <a:r>
              <a:rPr lang="en-US" sz="1600" dirty="0">
                <a:latin typeface="Adobe Clean Light" charset="0"/>
                <a:ea typeface="Adobe Clean Light" charset="0"/>
                <a:cs typeface="Adobe Clean Light" charset="0"/>
              </a:rPr>
              <a:t>Content Model Editor</a:t>
            </a:r>
          </a:p>
          <a:p>
            <a:r>
              <a:rPr lang="en-US" sz="1200" dirty="0">
                <a:latin typeface="Adobe Clean Light" charset="0"/>
                <a:ea typeface="Adobe Clean Light" charset="0"/>
                <a:cs typeface="Adobe Clean Light" charset="0"/>
              </a:rPr>
              <a:t>Information Architect / AEM Developers</a:t>
            </a:r>
          </a:p>
          <a:p>
            <a:r>
              <a:rPr lang="en-US" sz="1200" dirty="0">
                <a:latin typeface="Adobe Clean Light" charset="0"/>
                <a:ea typeface="Adobe Clean Light" charset="0"/>
                <a:cs typeface="Adobe Clean Light" charset="0"/>
              </a:rPr>
              <a:t>Define model (template, schema) for content fragments, including </a:t>
            </a:r>
          </a:p>
          <a:p>
            <a:pPr lvl="1"/>
            <a:r>
              <a:rPr lang="en-US" sz="1200" dirty="0">
                <a:latin typeface="Adobe Clean Light" charset="0"/>
                <a:ea typeface="Adobe Clean Light" charset="0"/>
                <a:cs typeface="Adobe Clean Light" charset="0"/>
              </a:rPr>
              <a:t>Elements, based on con tent types </a:t>
            </a:r>
          </a:p>
          <a:p>
            <a:pPr lvl="1"/>
            <a:r>
              <a:rPr lang="en-US" sz="1200" dirty="0">
                <a:latin typeface="Adobe Clean Light" charset="0"/>
                <a:ea typeface="Adobe Clean Light" charset="0"/>
                <a:cs typeface="Adobe Clean Light" charset="0"/>
              </a:rPr>
              <a:t>Properties</a:t>
            </a:r>
          </a:p>
          <a:p>
            <a:pPr lvl="1"/>
            <a:r>
              <a:rPr lang="en-US" sz="1200" dirty="0">
                <a:latin typeface="Adobe Clean Light" charset="0"/>
                <a:ea typeface="Adobe Clean Light" charset="0"/>
                <a:cs typeface="Adobe Clean Light" charset="0"/>
              </a:rPr>
              <a:t>Default content</a:t>
            </a:r>
          </a:p>
        </p:txBody>
      </p:sp>
      <p:sp>
        <p:nvSpPr>
          <p:cNvPr id="11" name="Content Placeholder 2"/>
          <p:cNvSpPr txBox="1">
            <a:spLocks/>
          </p:cNvSpPr>
          <p:nvPr/>
        </p:nvSpPr>
        <p:spPr>
          <a:xfrm>
            <a:off x="6630377" y="3034460"/>
            <a:ext cx="5148747" cy="887191"/>
          </a:xfrm>
          <a:prstGeom prst="rect">
            <a:avLst/>
          </a:prstGeom>
        </p:spPr>
        <p:txBody>
          <a:bodyPr wrap="square">
            <a:spAutoFit/>
          </a:bodyPr>
          <a:lstStyle>
            <a:lvl1pPr marL="275852"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1pPr>
            <a:lvl2pPr marL="551703"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2pPr>
            <a:lvl3pPr marL="751979" indent="-200276"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3pPr>
            <a:lvl4pPr marL="950366" indent="-198387"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4pPr>
            <a:lvl5pPr marL="1088291" indent="-137926" algn="l" defTabSz="1088291" rtl="0" eaLnBrk="1" latinLnBrk="0" hangingPunct="1">
              <a:spcBef>
                <a:spcPts val="714"/>
              </a:spcBef>
              <a:buClr>
                <a:schemeClr val="accent4"/>
              </a:buClr>
              <a:buSzPct val="70000"/>
              <a:buFont typeface="Wingdings" pitchFamily="2" charset="2"/>
              <a:buChar char="§"/>
              <a:defRPr sz="1400" kern="1200">
                <a:solidFill>
                  <a:schemeClr val="tx1"/>
                </a:solidFill>
                <a:latin typeface="+mn-lt"/>
                <a:ea typeface="+mn-ea"/>
                <a:cs typeface="+mn-cs"/>
              </a:defRPr>
            </a:lvl5pPr>
            <a:lvl6pPr marL="299279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44"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buNone/>
            </a:pPr>
            <a:r>
              <a:rPr lang="en-US" sz="1600" dirty="0">
                <a:latin typeface="Adobe Clean Light" charset="0"/>
                <a:ea typeface="Adobe Clean Light" charset="0"/>
                <a:cs typeface="Adobe Clean Light" charset="0"/>
              </a:rPr>
              <a:t>Content Fragment Editor</a:t>
            </a:r>
          </a:p>
          <a:p>
            <a:r>
              <a:rPr lang="en-US" sz="1200" dirty="0">
                <a:latin typeface="Adobe Clean Light" charset="0"/>
                <a:ea typeface="Adobe Clean Light" charset="0"/>
                <a:cs typeface="Adobe Clean Light" charset="0"/>
              </a:rPr>
              <a:t>Content Author / Copy writer</a:t>
            </a:r>
          </a:p>
          <a:p>
            <a:r>
              <a:rPr lang="en-US" sz="1200" dirty="0">
                <a:latin typeface="Adobe Clean Light" charset="0"/>
                <a:ea typeface="Adobe Clean Light" charset="0"/>
                <a:cs typeface="Adobe Clean Light" charset="0"/>
              </a:rPr>
              <a:t>Author content into structured Content Fragment elements </a:t>
            </a:r>
          </a:p>
        </p:txBody>
      </p:sp>
      <p:sp>
        <p:nvSpPr>
          <p:cNvPr id="12" name="Content Placeholder 2"/>
          <p:cNvSpPr txBox="1">
            <a:spLocks/>
          </p:cNvSpPr>
          <p:nvPr/>
        </p:nvSpPr>
        <p:spPr>
          <a:xfrm>
            <a:off x="7292247" y="4231470"/>
            <a:ext cx="5148748" cy="1435917"/>
          </a:xfrm>
          <a:prstGeom prst="rect">
            <a:avLst/>
          </a:prstGeom>
        </p:spPr>
        <p:txBody>
          <a:bodyPr wrap="square">
            <a:spAutoFit/>
          </a:bodyPr>
          <a:lstStyle>
            <a:lvl1pPr marL="275852"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1pPr>
            <a:lvl2pPr marL="551703"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2pPr>
            <a:lvl3pPr marL="751979" indent="-200276"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3pPr>
            <a:lvl4pPr marL="950366" indent="-198387"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4pPr>
            <a:lvl5pPr marL="1088291" indent="-137926" algn="l" defTabSz="1088291" rtl="0" eaLnBrk="1" latinLnBrk="0" hangingPunct="1">
              <a:spcBef>
                <a:spcPts val="714"/>
              </a:spcBef>
              <a:buClr>
                <a:schemeClr val="accent4"/>
              </a:buClr>
              <a:buSzPct val="70000"/>
              <a:buFont typeface="Wingdings" pitchFamily="2" charset="2"/>
              <a:buChar char="§"/>
              <a:defRPr sz="1400" kern="1200">
                <a:solidFill>
                  <a:schemeClr val="tx1"/>
                </a:solidFill>
                <a:latin typeface="+mn-lt"/>
                <a:ea typeface="+mn-ea"/>
                <a:cs typeface="+mn-cs"/>
              </a:defRPr>
            </a:lvl5pPr>
            <a:lvl6pPr marL="299279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44"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buNone/>
            </a:pPr>
            <a:r>
              <a:rPr lang="en-US" sz="1600" dirty="0">
                <a:latin typeface="Adobe Clean Light" charset="0"/>
                <a:ea typeface="Adobe Clean Light" charset="0"/>
                <a:cs typeface="Adobe Clean Light" charset="0"/>
              </a:rPr>
              <a:t>Content Fragment Core Component</a:t>
            </a:r>
          </a:p>
          <a:p>
            <a:r>
              <a:rPr lang="en-US" sz="1200" dirty="0">
                <a:latin typeface="Adobe Clean Light" charset="0"/>
                <a:ea typeface="Adobe Clean Light" charset="0"/>
                <a:cs typeface="Adobe Clean Light" charset="0"/>
              </a:rPr>
              <a:t>AEM Developer / Web Producer</a:t>
            </a:r>
          </a:p>
          <a:p>
            <a:r>
              <a:rPr lang="en-US" sz="1200" dirty="0">
                <a:latin typeface="Adobe Clean Light" charset="0"/>
                <a:ea typeface="Adobe Clean Light" charset="0"/>
                <a:cs typeface="Adobe Clean Light" charset="0"/>
              </a:rPr>
              <a:t>Define which elements of a fragment to to output, and how </a:t>
            </a:r>
          </a:p>
          <a:p>
            <a:pPr lvl="1"/>
            <a:r>
              <a:rPr lang="en-US" sz="1200" dirty="0">
                <a:latin typeface="Adobe Clean Light" charset="0"/>
                <a:ea typeface="Adobe Clean Light" charset="0"/>
                <a:cs typeface="Adobe Clean Light" charset="0"/>
              </a:rPr>
              <a:t>HTML</a:t>
            </a:r>
          </a:p>
          <a:p>
            <a:pPr lvl="1"/>
            <a:r>
              <a:rPr lang="en-US" sz="1200" dirty="0">
                <a:latin typeface="Adobe Clean Light" charset="0"/>
                <a:ea typeface="Adobe Clean Light" charset="0"/>
                <a:cs typeface="Adobe Clean Light" charset="0"/>
              </a:rPr>
              <a:t>JSON</a:t>
            </a:r>
          </a:p>
        </p:txBody>
      </p:sp>
    </p:spTree>
    <p:extLst>
      <p:ext uri="{BB962C8B-B14F-4D97-AF65-F5344CB8AC3E}">
        <p14:creationId xmlns:p14="http://schemas.microsoft.com/office/powerpoint/2010/main" val="15969423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normAutofit fontScale="25000" lnSpcReduction="20000"/>
          </a:bodyPr>
          <a:lstStyle/>
          <a:p>
            <a:r>
              <a:rPr lang="en-US" sz="21600" dirty="0" smtClean="0"/>
              <a:t>TRY IT</a:t>
            </a:r>
          </a:p>
          <a:p>
            <a:endParaRPr lang="en-US" dirty="0"/>
          </a:p>
          <a:p>
            <a:endParaRPr lang="en-US" dirty="0"/>
          </a:p>
        </p:txBody>
      </p:sp>
    </p:spTree>
    <p:extLst>
      <p:ext uri="{BB962C8B-B14F-4D97-AF65-F5344CB8AC3E}">
        <p14:creationId xmlns:p14="http://schemas.microsoft.com/office/powerpoint/2010/main" val="55917052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10.0&quot;&gt;&lt;object type=&quot;1&quot; unique_id=&quot;10001&quot;&gt;&lt;object type=&quot;8&quot; unique_id=&quot;717709&quot;&gt;&lt;/object&gt;&lt;object type=&quot;2&quot; unique_id=&quot;717710&quot;&gt;&lt;object type=&quot;3&quot; unique_id=&quot;717712&quot;&gt;&lt;property id=&quot;20148&quot; value=&quot;5&quot;/&gt;&lt;property id=&quot;20300&quot; value=&quot;Slide 10 - &amp;quot;Section Divider&amp;quot;&quot;/&gt;&lt;property id=&quot;20307&quot; value=&quot;274&quot;/&gt;&lt;/object&gt;&lt;object type=&quot;3&quot; unique_id=&quot;717778&quot;&gt;&lt;property id=&quot;20148&quot; value=&quot;5&quot;/&gt;&lt;property id=&quot;20300&quot; value=&quot;Slide 1 - &amp;quot;Title Slide&amp;quot;&quot;/&gt;&lt;property id=&quot;20307&quot; value=&quot;273&quot;/&gt;&lt;/object&gt;&lt;object type=&quot;3&quot; unique_id=&quot;717779&quot;&gt;&lt;property id=&quot;20148&quot; value=&quot;5&quot;/&gt;&lt;property id=&quot;20300&quot; value=&quot;Slide 20&quot;/&gt;&lt;property id=&quot;20307&quot; value=&quot;278&quot;/&gt;&lt;/object&gt;&lt;object type=&quot;3&quot; unique_id=&quot;717900&quot;&gt;&lt;property id=&quot;20148&quot; value=&quot;5&quot;/&gt;&lt;property id=&quot;20300&quot; value=&quot;Slide 11 - &amp;quot;White Content Slide – Graphic Footer &amp;amp; Header&amp;quot;&quot;/&gt;&lt;property id=&quot;20307&quot; value=&quot;279&quot;/&gt;&lt;/object&gt;&lt;object type=&quot;3&quot; unique_id=&quot;717901&quot;&gt;&lt;property id=&quot;20148&quot; value=&quot;5&quot;/&gt;&lt;property id=&quot;20300&quot; value=&quot;Slide 18 - &amp;quot;Black Content Slide – Graphic Footer&amp;quot;&quot;/&gt;&lt;property id=&quot;20307&quot; value=&quot;283&quot;/&gt;&lt;/object&gt;&lt;object type=&quot;3&quot; unique_id=&quot;717902&quot;&gt;&lt;property id=&quot;20148&quot; value=&quot;5&quot;/&gt;&lt;property id=&quot;20300&quot; value=&quot;Slide 17 - &amp;quot;Black Content Slide – Graphic Footer &amp;amp; Header&amp;quot;&quot;/&gt;&lt;property id=&quot;20307&quot; value=&quot;284&quot;/&gt;&lt;/object&gt;&lt;object type=&quot;3&quot; unique_id=&quot;1709896&quot;&gt;&lt;property id=&quot;20148&quot; value=&quot;5&quot;/&gt;&lt;property id=&quot;20300&quot; value=&quot;Slide 2 - &amp;quot;Additional templates and more resources&amp;quot;&quot;/&gt;&lt;property id=&quot;20307&quot; value=&quot;292&quot;/&gt;&lt;/object&gt;&lt;object type=&quot;3&quot; unique_id=&quot;1709897&quot;&gt;&lt;property id=&quot;20148&quot; value=&quot;5&quot;/&gt;&lt;property id=&quot;20300&quot; value=&quot;Slide 3 - &amp;quot;How to save this as a template within PowerPoint&amp;quot;&quot;/&gt;&lt;property id=&quot;20307&quot; value=&quot;293&quot;/&gt;&lt;/object&gt;&lt;object type=&quot;3&quot; unique_id=&quot;1709898&quot;&gt;&lt;property id=&quot;20148&quot; value=&quot;5&quot;/&gt;&lt;property id=&quot;20300&quot; value=&quot;Slide 5 - &amp;quot;Using Footers and Page Numbers&amp;quot;&quot;/&gt;&lt;property id=&quot;20307&quot; value=&quot;294&quot;/&gt;&lt;/object&gt;&lt;object type=&quot;3&quot; unique_id=&quot;1709899&quot;&gt;&lt;property id=&quot;20148&quot; value=&quot;5&quot;/&gt;&lt;property id=&quot;20300&quot; value=&quot;Slide 12 - &amp;quot;White Content Slide – Graphic Footer&amp;quot;&quot;/&gt;&lt;property id=&quot;20307&quot; value=&quot;287&quot;/&gt;&lt;/object&gt;&lt;object type=&quot;3&quot; unique_id=&quot;1709900&quot;&gt;&lt;property id=&quot;20148&quot; value=&quot;5&quot;/&gt;&lt;property id=&quot;20300&quot; value=&quot;Slide 13 - &amp;quot;White Content Slide – No Graphic&amp;quot;&quot;/&gt;&lt;property id=&quot;20307&quot; value=&quot;288&quot;/&gt;&lt;/object&gt;&lt;object type=&quot;3&quot; unique_id=&quot;1709901&quot;&gt;&lt;property id=&quot;20148&quot; value=&quot;5&quot;/&gt;&lt;property id=&quot;20300&quot; value=&quot;Slide 14 - &amp;quot;Gray Content Slide – Graphic Footer &amp;amp; Header&amp;quot;&quot;/&gt;&lt;property id=&quot;20307&quot; value=&quot;289&quot;/&gt;&lt;/object&gt;&lt;object type=&quot;3&quot; unique_id=&quot;1709902&quot;&gt;&lt;property id=&quot;20148&quot; value=&quot;5&quot;/&gt;&lt;property id=&quot;20300&quot; value=&quot;Slide 15 - &amp;quot;Gray Content Slide – Graphic Footer&amp;quot;&quot;/&gt;&lt;property id=&quot;20307&quot; value=&quot;290&quot;/&gt;&lt;/object&gt;&lt;object type=&quot;3&quot; unique_id=&quot;1709903&quot;&gt;&lt;property id=&quot;20148&quot; value=&quot;5&quot;/&gt;&lt;property id=&quot;20300&quot; value=&quot;Slide 16 - &amp;quot;Gray Content Slide – No Graphic&amp;quot;&quot;/&gt;&lt;property id=&quot;20307&quot; value=&quot;291&quot;/&gt;&lt;/object&gt;&lt;object type=&quot;3&quot; unique_id=&quot;1709904&quot;&gt;&lt;property id=&quot;20148&quot; value=&quot;5&quot;/&gt;&lt;property id=&quot;20300&quot; value=&quot;Slide 19 - &amp;quot;Black Content Slide – No Graphic&amp;quot;&quot;/&gt;&lt;property id=&quot;20307&quot; value=&quot;286&quot;/&gt;&lt;/object&gt;&lt;object type=&quot;3&quot; unique_id=&quot;1709905&quot;&gt;&lt;property id=&quot;20148&quot; value=&quot;5&quot;/&gt;&lt;property id=&quot;20300&quot; value=&quot;Slide 21&quot;/&gt;&lt;property id=&quot;20307&quot; value=&quot;285&quot;/&gt;&lt;/object&gt;&lt;object type=&quot;3&quot; unique_id=&quot;1710038&quot;&gt;&lt;property id=&quot;20148&quot; value=&quot;5&quot;/&gt;&lt;property id=&quot;20300&quot; value=&quot;Slide 4 - &amp;quot;Slide layouts&amp;quot;&quot;/&gt;&lt;property id=&quot;20307&quot; value=&quot;298&quot;/&gt;&lt;/object&gt;&lt;object type=&quot;3&quot; unique_id=&quot;1710039&quot;&gt;&lt;property id=&quot;20148&quot; value=&quot;5&quot;/&gt;&lt;property id=&quot;20300&quot; value=&quot;Slide 6 - &amp;quot;Converting old presentations to this template&amp;quot;&quot;/&gt;&lt;property id=&quot;20307&quot; value=&quot;295&quot;/&gt;&lt;/object&gt;&lt;object type=&quot;3&quot; unique_id=&quot;1710040&quot;&gt;&lt;property id=&quot;20148&quot; value=&quot;5&quot;/&gt;&lt;property id=&quot;20300&quot; value=&quot;Slide 7 - &amp;quot;Bar charts&amp;quot;&quot;/&gt;&lt;property id=&quot;20307&quot; value=&quot;296&quot;/&gt;&lt;/object&gt;&lt;object type=&quot;3&quot; unique_id=&quot;1710041&quot;&gt;&lt;property id=&quot;20148&quot; value=&quot;5&quot;/&gt;&lt;property id=&quot;20300&quot; value=&quot;Slide 8 - &amp;quot;Pie charts&amp;quot;&quot;/&gt;&lt;property id=&quot;20307&quot; value=&quot;297&quot;/&gt;&lt;/object&gt;&lt;object type=&quot;3&quot; unique_id=&quot;1710042&quot;&gt;&lt;property id=&quot;20148&quot; value=&quot;5&quot;/&gt;&lt;property id=&quot;20300&quot; value=&quot;Slide 9 - &amp;quot;Color palette&amp;quot;&quot;/&gt;&lt;property id=&quot;20307&quot; value=&quot;299&quot;/&gt;&lt;/object&gt;&lt;/object&gt;&lt;/object&gt;&lt;/database&gt;"/>
  <p:tag name="SECTOMILLISECCONVERTED" val="1"/>
</p:tagLst>
</file>

<file path=ppt/theme/theme1.xml><?xml version="1.0" encoding="utf-8"?>
<a:theme xmlns:a="http://schemas.openxmlformats.org/drawingml/2006/main" name="Adobe Master Widescreen 2015">
  <a:themeElements>
    <a:clrScheme name="Adobe 2009">
      <a:dk1>
        <a:srgbClr val="000000"/>
      </a:dk1>
      <a:lt1>
        <a:sysClr val="window" lastClr="FFFFFF"/>
      </a:lt1>
      <a:dk2>
        <a:srgbClr val="6B737B"/>
      </a:dk2>
      <a:lt2>
        <a:srgbClr val="DADDE0"/>
      </a:lt2>
      <a:accent1>
        <a:srgbClr val="C1D82F"/>
      </a:accent1>
      <a:accent2>
        <a:srgbClr val="00A4E4"/>
      </a:accent2>
      <a:accent3>
        <a:srgbClr val="8348B5"/>
      </a:accent3>
      <a:accent4>
        <a:srgbClr val="FBB034"/>
      </a:accent4>
      <a:accent5>
        <a:srgbClr val="FFDD00"/>
      </a:accent5>
      <a:accent6>
        <a:srgbClr val="FF0000"/>
      </a:accent6>
      <a:hlink>
        <a:srgbClr val="000000"/>
      </a:hlink>
      <a:folHlink>
        <a:srgbClr val="3F3F3F"/>
      </a:folHlink>
    </a:clrScheme>
    <a:fontScheme name="Adobe Clean 2009">
      <a:majorFont>
        <a:latin typeface="Adobe Clean"/>
        <a:ea typeface=""/>
        <a:cs typeface=""/>
      </a:majorFont>
      <a:minorFont>
        <a:latin typeface="Adobe Clean"/>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 id="{6B144C4F-E308-2442-B1AE-349BDF645916}" vid="{07ADB4E6-6F26-3E4C-926C-CF88B471E1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368</TotalTime>
  <Words>1035</Words>
  <Application>Microsoft Macintosh PowerPoint</Application>
  <PresentationFormat>Custom</PresentationFormat>
  <Paragraphs>154</Paragraphs>
  <Slides>22</Slides>
  <Notes>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Adobe Clean</vt:lpstr>
      <vt:lpstr>Adobe Clean Light</vt:lpstr>
      <vt:lpstr>Adobe Clean SemiCondensed</vt:lpstr>
      <vt:lpstr>Adobe Clean SemiLight</vt:lpstr>
      <vt:lpstr>adobe-clean</vt:lpstr>
      <vt:lpstr>Calibri</vt:lpstr>
      <vt:lpstr>Helvetica Light</vt:lpstr>
      <vt:lpstr>Wingdings</vt:lpstr>
      <vt:lpstr>Arial</vt:lpstr>
      <vt:lpstr>Adobe Master Widescreen 2015</vt:lpstr>
      <vt:lpstr>AEM 6.4 – Summit Live Trials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Content Intelligence: Smart Tags</vt:lpstr>
      <vt:lpstr>Content Intelligence |  Smart Crop</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creator>Bryan Stopp</dc:creator>
  <cp:lastModifiedBy>James Talbot</cp:lastModifiedBy>
  <cp:revision>55</cp:revision>
  <cp:lastPrinted>2016-01-12T18:28:12Z</cp:lastPrinted>
  <dcterms:created xsi:type="dcterms:W3CDTF">2018-02-20T19:02:10Z</dcterms:created>
  <dcterms:modified xsi:type="dcterms:W3CDTF">2018-03-22T19:36:51Z</dcterms:modified>
</cp:coreProperties>
</file>